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Lst>
  <p:notesMasterIdLst>
    <p:notesMasterId r:id="rId12"/>
  </p:notesMasterIdLst>
  <p:handoutMasterIdLst>
    <p:handoutMasterId r:id="rId13"/>
  </p:handoutMasterIdLst>
  <p:sldIdLst>
    <p:sldId id="317" r:id="rId2"/>
    <p:sldId id="318" r:id="rId3"/>
    <p:sldId id="267" r:id="rId4"/>
    <p:sldId id="286" r:id="rId5"/>
    <p:sldId id="313" r:id="rId6"/>
    <p:sldId id="322" r:id="rId7"/>
    <p:sldId id="315" r:id="rId8"/>
    <p:sldId id="316" r:id="rId9"/>
    <p:sldId id="320" r:id="rId10"/>
    <p:sldId id="291" r:id="rId11"/>
  </p:sldIdLst>
  <p:sldSz cx="9144000" cy="6858000" type="screen4x3"/>
  <p:notesSz cx="6997700" cy="9283700"/>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699" autoAdjust="0"/>
  </p:normalViewPr>
  <p:slideViewPr>
    <p:cSldViewPr>
      <p:cViewPr varScale="1">
        <p:scale>
          <a:sx n="64" d="100"/>
          <a:sy n="64" d="100"/>
        </p:scale>
        <p:origin x="134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1710" y="-78"/>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2125" cy="463550"/>
          </a:xfrm>
          <a:prstGeom prst="rect">
            <a:avLst/>
          </a:prstGeom>
          <a:noFill/>
          <a:ln w="12700" cap="sq">
            <a:noFill/>
            <a:miter lim="800000"/>
            <a:headEnd type="none" w="sm" len="sm"/>
            <a:tailEnd type="none" w="sm" len="sm"/>
          </a:ln>
          <a:effectLst/>
        </p:spPr>
        <p:txBody>
          <a:bodyPr vert="horz" wrap="square" lIns="93031" tIns="46516" rIns="93031" bIns="46516" numCol="1" anchor="t" anchorCtr="0" compatLnSpc="1">
            <a:prstTxWarp prst="textNoShape">
              <a:avLst/>
            </a:prstTxWarp>
          </a:bodyPr>
          <a:lstStyle>
            <a:lvl1pPr defTabSz="930275" eaLnBrk="0" hangingPunct="0">
              <a:defRPr kumimoji="0" sz="1200">
                <a:latin typeface="Times New Roman" pitchFamily="-108" charset="0"/>
                <a:ea typeface="ＭＳ Ｐゴシック" pitchFamily="-108" charset="-128"/>
              </a:defRPr>
            </a:lvl1pPr>
          </a:lstStyle>
          <a:p>
            <a:pPr>
              <a:defRPr/>
            </a:pPr>
            <a:endParaRPr lang="en-US"/>
          </a:p>
        </p:txBody>
      </p:sp>
      <p:sp>
        <p:nvSpPr>
          <p:cNvPr id="15363" name="Rectangle 3"/>
          <p:cNvSpPr>
            <a:spLocks noGrp="1" noChangeArrowheads="1"/>
          </p:cNvSpPr>
          <p:nvPr>
            <p:ph type="dt" sz="quarter" idx="1"/>
          </p:nvPr>
        </p:nvSpPr>
        <p:spPr bwMode="auto">
          <a:xfrm>
            <a:off x="3965575" y="0"/>
            <a:ext cx="3032125" cy="463550"/>
          </a:xfrm>
          <a:prstGeom prst="rect">
            <a:avLst/>
          </a:prstGeom>
          <a:noFill/>
          <a:ln w="12700" cap="sq">
            <a:noFill/>
            <a:miter lim="800000"/>
            <a:headEnd type="none" w="sm" len="sm"/>
            <a:tailEnd type="none" w="sm" len="sm"/>
          </a:ln>
          <a:effectLst/>
        </p:spPr>
        <p:txBody>
          <a:bodyPr vert="horz" wrap="square" lIns="93031" tIns="46516" rIns="93031" bIns="46516" numCol="1" anchor="t" anchorCtr="0" compatLnSpc="1">
            <a:prstTxWarp prst="textNoShape">
              <a:avLst/>
            </a:prstTxWarp>
          </a:bodyPr>
          <a:lstStyle>
            <a:lvl1pPr algn="r" defTabSz="930275" eaLnBrk="0" hangingPunct="0">
              <a:defRPr kumimoji="0" sz="1200">
                <a:latin typeface="Times New Roman" pitchFamily="-108" charset="0"/>
                <a:ea typeface="ＭＳ Ｐゴシック" pitchFamily="-108" charset="-128"/>
              </a:defRPr>
            </a:lvl1pPr>
          </a:lstStyle>
          <a:p>
            <a:pPr>
              <a:defRPr/>
            </a:pPr>
            <a:endParaRPr lang="en-US"/>
          </a:p>
        </p:txBody>
      </p:sp>
      <p:sp>
        <p:nvSpPr>
          <p:cNvPr id="15364" name="Rectangle 4"/>
          <p:cNvSpPr>
            <a:spLocks noGrp="1" noChangeArrowheads="1"/>
          </p:cNvSpPr>
          <p:nvPr>
            <p:ph type="ftr" sz="quarter" idx="2"/>
          </p:nvPr>
        </p:nvSpPr>
        <p:spPr bwMode="auto">
          <a:xfrm>
            <a:off x="0" y="8820150"/>
            <a:ext cx="3032125" cy="463550"/>
          </a:xfrm>
          <a:prstGeom prst="rect">
            <a:avLst/>
          </a:prstGeom>
          <a:noFill/>
          <a:ln w="12700" cap="sq">
            <a:noFill/>
            <a:miter lim="800000"/>
            <a:headEnd type="none" w="sm" len="sm"/>
            <a:tailEnd type="none" w="sm" len="sm"/>
          </a:ln>
          <a:effectLst/>
        </p:spPr>
        <p:txBody>
          <a:bodyPr vert="horz" wrap="square" lIns="93031" tIns="46516" rIns="93031" bIns="46516" numCol="1" anchor="b" anchorCtr="0" compatLnSpc="1">
            <a:prstTxWarp prst="textNoShape">
              <a:avLst/>
            </a:prstTxWarp>
          </a:bodyPr>
          <a:lstStyle>
            <a:lvl1pPr defTabSz="930275" eaLnBrk="0" hangingPunct="0">
              <a:defRPr kumimoji="0" sz="1200">
                <a:latin typeface="Times New Roman" pitchFamily="-108" charset="0"/>
                <a:ea typeface="ＭＳ Ｐゴシック" pitchFamily="-108" charset="-128"/>
              </a:defRPr>
            </a:lvl1pPr>
          </a:lstStyle>
          <a:p>
            <a:pPr>
              <a:defRPr/>
            </a:pPr>
            <a:endParaRPr lang="en-US"/>
          </a:p>
        </p:txBody>
      </p:sp>
      <p:sp>
        <p:nvSpPr>
          <p:cNvPr id="15365" name="Rectangle 5"/>
          <p:cNvSpPr>
            <a:spLocks noGrp="1" noChangeArrowheads="1"/>
          </p:cNvSpPr>
          <p:nvPr>
            <p:ph type="sldNum" sz="quarter" idx="3"/>
          </p:nvPr>
        </p:nvSpPr>
        <p:spPr bwMode="auto">
          <a:xfrm>
            <a:off x="3965575" y="8820150"/>
            <a:ext cx="3032125" cy="463550"/>
          </a:xfrm>
          <a:prstGeom prst="rect">
            <a:avLst/>
          </a:prstGeom>
          <a:noFill/>
          <a:ln w="12700" cap="sq">
            <a:noFill/>
            <a:miter lim="800000"/>
            <a:headEnd type="none" w="sm" len="sm"/>
            <a:tailEnd type="none" w="sm" len="sm"/>
          </a:ln>
          <a:effectLst/>
        </p:spPr>
        <p:txBody>
          <a:bodyPr vert="horz" wrap="square" lIns="93031" tIns="46516" rIns="93031" bIns="46516" numCol="1" anchor="b" anchorCtr="0" compatLnSpc="1">
            <a:prstTxWarp prst="textNoShape">
              <a:avLst/>
            </a:prstTxWarp>
          </a:bodyPr>
          <a:lstStyle>
            <a:lvl1pPr algn="r" defTabSz="930275" eaLnBrk="0" hangingPunct="0">
              <a:defRPr kumimoji="0" sz="1200">
                <a:latin typeface="Times New Roman" pitchFamily="-108" charset="0"/>
                <a:ea typeface="ＭＳ Ｐゴシック" pitchFamily="-108" charset="-128"/>
              </a:defRPr>
            </a:lvl1pPr>
          </a:lstStyle>
          <a:p>
            <a:pPr>
              <a:defRPr/>
            </a:pPr>
            <a:fld id="{3B31CF7E-026A-4AC7-AAE5-87307254254C}" type="slidenum">
              <a:rPr lang="en-US"/>
              <a:pPr>
                <a:defRPr/>
              </a:pPr>
              <a:t>‹#›</a:t>
            </a:fld>
            <a:endParaRPr lang="en-US"/>
          </a:p>
        </p:txBody>
      </p:sp>
    </p:spTree>
    <p:extLst>
      <p:ext uri="{BB962C8B-B14F-4D97-AF65-F5344CB8AC3E}">
        <p14:creationId xmlns:p14="http://schemas.microsoft.com/office/powerpoint/2010/main" val="39708634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2125" cy="463550"/>
          </a:xfrm>
          <a:prstGeom prst="rect">
            <a:avLst/>
          </a:prstGeom>
          <a:noFill/>
          <a:ln w="12700" cap="sq">
            <a:noFill/>
            <a:miter lim="800000"/>
            <a:headEnd type="none" w="sm" len="sm"/>
            <a:tailEnd type="none" w="sm" len="sm"/>
          </a:ln>
          <a:effectLst/>
        </p:spPr>
        <p:txBody>
          <a:bodyPr vert="horz" wrap="square" lIns="93031" tIns="46516" rIns="93031" bIns="46516" numCol="1" anchor="t" anchorCtr="0" compatLnSpc="1">
            <a:prstTxWarp prst="textNoShape">
              <a:avLst/>
            </a:prstTxWarp>
          </a:bodyPr>
          <a:lstStyle>
            <a:lvl1pPr defTabSz="930275" eaLnBrk="0" hangingPunct="0">
              <a:defRPr kumimoji="0" sz="1200">
                <a:latin typeface="Times New Roman" pitchFamily="-108" charset="0"/>
                <a:ea typeface="ＭＳ Ｐゴシック" pitchFamily="-108" charset="-128"/>
              </a:defRPr>
            </a:lvl1pPr>
          </a:lstStyle>
          <a:p>
            <a:pPr>
              <a:defRPr/>
            </a:pPr>
            <a:endParaRPr lang="en-US"/>
          </a:p>
        </p:txBody>
      </p:sp>
      <p:sp>
        <p:nvSpPr>
          <p:cNvPr id="13315" name="Rectangle 3"/>
          <p:cNvSpPr>
            <a:spLocks noGrp="1" noRot="1" noChangeAspect="1" noChangeArrowheads="1"/>
          </p:cNvSpPr>
          <p:nvPr>
            <p:ph type="sldImg" idx="2"/>
          </p:nvPr>
        </p:nvSpPr>
        <p:spPr bwMode="auto">
          <a:xfrm>
            <a:off x="1177925" y="696913"/>
            <a:ext cx="4641850" cy="3481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2" name="Rectangle 4"/>
          <p:cNvSpPr>
            <a:spLocks noGrp="1" noChangeArrowheads="1"/>
          </p:cNvSpPr>
          <p:nvPr>
            <p:ph type="body" sz="quarter" idx="3"/>
          </p:nvPr>
        </p:nvSpPr>
        <p:spPr bwMode="auto">
          <a:xfrm>
            <a:off x="933450" y="4410075"/>
            <a:ext cx="5130800" cy="4176713"/>
          </a:xfrm>
          <a:prstGeom prst="rect">
            <a:avLst/>
          </a:prstGeom>
          <a:noFill/>
          <a:ln w="12700" cap="sq">
            <a:noFill/>
            <a:miter lim="800000"/>
            <a:headEnd type="none" w="sm" len="sm"/>
            <a:tailEnd type="none" w="sm" len="sm"/>
          </a:ln>
          <a:effectLst/>
        </p:spPr>
        <p:txBody>
          <a:bodyPr vert="horz" wrap="square" lIns="93031" tIns="46516" rIns="93031" bIns="4651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3" name="Rectangle 5"/>
          <p:cNvSpPr>
            <a:spLocks noGrp="1" noChangeArrowheads="1"/>
          </p:cNvSpPr>
          <p:nvPr>
            <p:ph type="dt" idx="1"/>
          </p:nvPr>
        </p:nvSpPr>
        <p:spPr bwMode="auto">
          <a:xfrm>
            <a:off x="3965575" y="0"/>
            <a:ext cx="3032125" cy="463550"/>
          </a:xfrm>
          <a:prstGeom prst="rect">
            <a:avLst/>
          </a:prstGeom>
          <a:noFill/>
          <a:ln w="12700" cap="sq">
            <a:noFill/>
            <a:miter lim="800000"/>
            <a:headEnd type="none" w="sm" len="sm"/>
            <a:tailEnd type="none" w="sm" len="sm"/>
          </a:ln>
          <a:effectLst/>
        </p:spPr>
        <p:txBody>
          <a:bodyPr vert="horz" wrap="square" lIns="93031" tIns="46516" rIns="93031" bIns="46516" numCol="1" anchor="t" anchorCtr="0" compatLnSpc="1">
            <a:prstTxWarp prst="textNoShape">
              <a:avLst/>
            </a:prstTxWarp>
          </a:bodyPr>
          <a:lstStyle>
            <a:lvl1pPr algn="r" defTabSz="930275" eaLnBrk="0" hangingPunct="0">
              <a:defRPr kumimoji="0" sz="1200">
                <a:latin typeface="Times New Roman" pitchFamily="-108" charset="0"/>
                <a:ea typeface="ＭＳ Ｐゴシック" pitchFamily="-108" charset="-128"/>
              </a:defRPr>
            </a:lvl1pPr>
          </a:lstStyle>
          <a:p>
            <a:pPr>
              <a:defRPr/>
            </a:pPr>
            <a:endParaRPr lang="en-US"/>
          </a:p>
        </p:txBody>
      </p:sp>
      <p:sp>
        <p:nvSpPr>
          <p:cNvPr id="2054" name="Rectangle 6"/>
          <p:cNvSpPr>
            <a:spLocks noGrp="1" noChangeArrowheads="1"/>
          </p:cNvSpPr>
          <p:nvPr>
            <p:ph type="ftr" sz="quarter" idx="4"/>
          </p:nvPr>
        </p:nvSpPr>
        <p:spPr bwMode="auto">
          <a:xfrm>
            <a:off x="0" y="8820150"/>
            <a:ext cx="3032125" cy="463550"/>
          </a:xfrm>
          <a:prstGeom prst="rect">
            <a:avLst/>
          </a:prstGeom>
          <a:noFill/>
          <a:ln w="12700" cap="sq">
            <a:noFill/>
            <a:miter lim="800000"/>
            <a:headEnd type="none" w="sm" len="sm"/>
            <a:tailEnd type="none" w="sm" len="sm"/>
          </a:ln>
          <a:effectLst/>
        </p:spPr>
        <p:txBody>
          <a:bodyPr vert="horz" wrap="square" lIns="93031" tIns="46516" rIns="93031" bIns="46516" numCol="1" anchor="b" anchorCtr="0" compatLnSpc="1">
            <a:prstTxWarp prst="textNoShape">
              <a:avLst/>
            </a:prstTxWarp>
          </a:bodyPr>
          <a:lstStyle>
            <a:lvl1pPr defTabSz="930275" eaLnBrk="0" hangingPunct="0">
              <a:defRPr kumimoji="0" sz="1200">
                <a:latin typeface="Times New Roman" pitchFamily="-108" charset="0"/>
                <a:ea typeface="ＭＳ Ｐゴシック" pitchFamily="-108" charset="-128"/>
              </a:defRPr>
            </a:lvl1pPr>
          </a:lstStyle>
          <a:p>
            <a:pPr>
              <a:defRPr/>
            </a:pPr>
            <a:endParaRPr lang="en-US"/>
          </a:p>
        </p:txBody>
      </p:sp>
      <p:sp>
        <p:nvSpPr>
          <p:cNvPr id="2055" name="Rectangle 7"/>
          <p:cNvSpPr>
            <a:spLocks noGrp="1" noChangeArrowheads="1"/>
          </p:cNvSpPr>
          <p:nvPr>
            <p:ph type="sldNum" sz="quarter" idx="5"/>
          </p:nvPr>
        </p:nvSpPr>
        <p:spPr bwMode="auto">
          <a:xfrm>
            <a:off x="3965575" y="8820150"/>
            <a:ext cx="3032125" cy="463550"/>
          </a:xfrm>
          <a:prstGeom prst="rect">
            <a:avLst/>
          </a:prstGeom>
          <a:noFill/>
          <a:ln w="12700" cap="sq">
            <a:noFill/>
            <a:miter lim="800000"/>
            <a:headEnd type="none" w="sm" len="sm"/>
            <a:tailEnd type="none" w="sm" len="sm"/>
          </a:ln>
          <a:effectLst/>
        </p:spPr>
        <p:txBody>
          <a:bodyPr vert="horz" wrap="square" lIns="93031" tIns="46516" rIns="93031" bIns="46516" numCol="1" anchor="b" anchorCtr="0" compatLnSpc="1">
            <a:prstTxWarp prst="textNoShape">
              <a:avLst/>
            </a:prstTxWarp>
          </a:bodyPr>
          <a:lstStyle>
            <a:lvl1pPr algn="r" defTabSz="930275" eaLnBrk="0" hangingPunct="0">
              <a:defRPr kumimoji="0" sz="1200">
                <a:latin typeface="Times New Roman" pitchFamily="-108" charset="0"/>
                <a:ea typeface="ＭＳ Ｐゴシック" pitchFamily="-108" charset="-128"/>
              </a:defRPr>
            </a:lvl1pPr>
          </a:lstStyle>
          <a:p>
            <a:pPr>
              <a:defRPr/>
            </a:pPr>
            <a:fld id="{CE8BB474-888C-4DA8-A58E-857BE3BE9270}" type="slidenum">
              <a:rPr lang="en-US"/>
              <a:pPr>
                <a:defRPr/>
              </a:pPr>
              <a:t>‹#›</a:t>
            </a:fld>
            <a:endParaRPr lang="en-US"/>
          </a:p>
        </p:txBody>
      </p:sp>
    </p:spTree>
    <p:extLst>
      <p:ext uri="{BB962C8B-B14F-4D97-AF65-F5344CB8AC3E}">
        <p14:creationId xmlns:p14="http://schemas.microsoft.com/office/powerpoint/2010/main" val="30974965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11"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kumimoji="1" sz="1200" kern="1200">
        <a:solidFill>
          <a:schemeClr val="tx1"/>
        </a:solidFill>
        <a:latin typeface="Times New Roman" pitchFamily="-111" charset="0"/>
        <a:ea typeface="ＭＳ Ｐゴシック" pitchFamily="-111"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11" charset="0"/>
        <a:ea typeface="ＭＳ Ｐゴシック" pitchFamily="-111"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11" charset="0"/>
        <a:ea typeface="ＭＳ Ｐゴシック" pitchFamily="-111"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11" charset="0"/>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30275" eaLnBrk="0" hangingPunct="0">
              <a:spcBef>
                <a:spcPct val="30000"/>
              </a:spcBef>
              <a:defRPr kumimoji="1" sz="1200">
                <a:solidFill>
                  <a:schemeClr val="tx1"/>
                </a:solidFill>
                <a:latin typeface="Times New Roman" pitchFamily="18" charset="0"/>
                <a:ea typeface="ＭＳ Ｐゴシック" pitchFamily="34" charset="-128"/>
              </a:defRPr>
            </a:lvl1pPr>
            <a:lvl2pPr marL="742950" indent="-285750" defTabSz="930275" eaLnBrk="0" hangingPunct="0">
              <a:spcBef>
                <a:spcPct val="30000"/>
              </a:spcBef>
              <a:defRPr kumimoji="1" sz="1200">
                <a:solidFill>
                  <a:schemeClr val="tx1"/>
                </a:solidFill>
                <a:latin typeface="Times New Roman" pitchFamily="18" charset="0"/>
                <a:ea typeface="ＭＳ Ｐゴシック" pitchFamily="34" charset="-128"/>
              </a:defRPr>
            </a:lvl2pPr>
            <a:lvl3pPr marL="1143000" indent="-228600" defTabSz="930275" eaLnBrk="0" hangingPunct="0">
              <a:spcBef>
                <a:spcPct val="30000"/>
              </a:spcBef>
              <a:defRPr kumimoji="1" sz="1200">
                <a:solidFill>
                  <a:schemeClr val="tx1"/>
                </a:solidFill>
                <a:latin typeface="Times New Roman" pitchFamily="18" charset="0"/>
                <a:ea typeface="ＭＳ Ｐゴシック" pitchFamily="34" charset="-128"/>
              </a:defRPr>
            </a:lvl3pPr>
            <a:lvl4pPr marL="1600200" indent="-228600" defTabSz="930275" eaLnBrk="0" hangingPunct="0">
              <a:spcBef>
                <a:spcPct val="30000"/>
              </a:spcBef>
              <a:defRPr kumimoji="1" sz="1200">
                <a:solidFill>
                  <a:schemeClr val="tx1"/>
                </a:solidFill>
                <a:latin typeface="Times New Roman" pitchFamily="18" charset="0"/>
                <a:ea typeface="ＭＳ Ｐゴシック" pitchFamily="34" charset="-128"/>
              </a:defRPr>
            </a:lvl4pPr>
            <a:lvl5pPr marL="2057400" indent="-228600" defTabSz="930275" eaLnBrk="0" hangingPunct="0">
              <a:spcBef>
                <a:spcPct val="30000"/>
              </a:spcBef>
              <a:defRPr kumimoji="1" sz="1200">
                <a:solidFill>
                  <a:schemeClr val="tx1"/>
                </a:solidFill>
                <a:latin typeface="Times New Roman" pitchFamily="18" charset="0"/>
                <a:ea typeface="ＭＳ Ｐゴシック" pitchFamily="34" charset="-128"/>
              </a:defRPr>
            </a:lvl5pPr>
            <a:lvl6pPr marL="25146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6pPr>
            <a:lvl7pPr marL="29718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7pPr>
            <a:lvl8pPr marL="34290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8pPr>
            <a:lvl9pPr marL="38862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9pPr>
          </a:lstStyle>
          <a:p>
            <a:pPr>
              <a:spcBef>
                <a:spcPct val="0"/>
              </a:spcBef>
            </a:pPr>
            <a:fld id="{87BE7D76-515E-4EAB-843E-A6CC3697FCFF}" type="slidenum">
              <a:rPr kumimoji="0" lang="en-US" altLang="en-US" smtClean="0"/>
              <a:pPr>
                <a:spcBef>
                  <a:spcPct val="0"/>
                </a:spcBef>
              </a:pPr>
              <a:t>1</a:t>
            </a:fld>
            <a:endParaRPr kumimoji="0"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kumimoji="1" lang="en-US" altLang="en-US" sz="1200" kern="1200" dirty="0" smtClean="0">
                <a:solidFill>
                  <a:schemeClr val="tx1"/>
                </a:solidFill>
                <a:latin typeface="Times New Roman" pitchFamily="-111" charset="0"/>
                <a:ea typeface="ＭＳ Ｐゴシック" pitchFamily="34" charset="-128"/>
                <a:cs typeface="ＭＳ Ｐゴシック" pitchFamily="-65" charset="-128"/>
              </a:rPr>
              <a:t>Christian Smith of</a:t>
            </a:r>
            <a:r>
              <a:rPr kumimoji="1" lang="en-US" altLang="en-US" sz="1200" kern="1200" baseline="0" dirty="0" smtClean="0">
                <a:solidFill>
                  <a:schemeClr val="tx1"/>
                </a:solidFill>
                <a:latin typeface="Times New Roman" pitchFamily="-111" charset="0"/>
                <a:ea typeface="ＭＳ Ｐゴシック" pitchFamily="34" charset="-128"/>
                <a:cs typeface="ＭＳ Ｐゴシック" pitchFamily="-65" charset="-128"/>
              </a:rPr>
              <a:t> </a:t>
            </a:r>
            <a:r>
              <a:rPr kumimoji="1" lang="en-US" altLang="en-US" sz="1200" kern="1200" baseline="0" dirty="0" err="1" smtClean="0">
                <a:solidFill>
                  <a:schemeClr val="tx1"/>
                </a:solidFill>
                <a:latin typeface="Times New Roman" pitchFamily="-111" charset="0"/>
                <a:ea typeface="ＭＳ Ｐゴシック" pitchFamily="34" charset="-128"/>
                <a:cs typeface="ＭＳ Ｐゴシック" pitchFamily="-65" charset="-128"/>
              </a:rPr>
              <a:t>Ledgent</a:t>
            </a:r>
            <a:endParaRPr lang="en-US" altLang="en-US" dirty="0">
              <a:latin typeface="Times New Roman" pitchFamily="18" charset="0"/>
              <a:ea typeface="ＭＳ Ｐゴシック" pitchFamily="34" charset="-128"/>
            </a:endParaRPr>
          </a:p>
        </p:txBody>
      </p:sp>
    </p:spTree>
    <p:extLst>
      <p:ext uri="{BB962C8B-B14F-4D97-AF65-F5344CB8AC3E}">
        <p14:creationId xmlns:p14="http://schemas.microsoft.com/office/powerpoint/2010/main" val="3334064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30275" eaLnBrk="0" hangingPunct="0">
              <a:spcBef>
                <a:spcPct val="30000"/>
              </a:spcBef>
              <a:defRPr kumimoji="1" sz="1200">
                <a:solidFill>
                  <a:schemeClr val="tx1"/>
                </a:solidFill>
                <a:latin typeface="Times New Roman" pitchFamily="18" charset="0"/>
                <a:ea typeface="ＭＳ Ｐゴシック" pitchFamily="34" charset="-128"/>
              </a:defRPr>
            </a:lvl1pPr>
            <a:lvl2pPr marL="742950" indent="-285750" defTabSz="930275" eaLnBrk="0" hangingPunct="0">
              <a:spcBef>
                <a:spcPct val="30000"/>
              </a:spcBef>
              <a:defRPr kumimoji="1" sz="1200">
                <a:solidFill>
                  <a:schemeClr val="tx1"/>
                </a:solidFill>
                <a:latin typeface="Times New Roman" pitchFamily="18" charset="0"/>
                <a:ea typeface="ＭＳ Ｐゴシック" pitchFamily="34" charset="-128"/>
              </a:defRPr>
            </a:lvl2pPr>
            <a:lvl3pPr marL="1143000" indent="-228600" defTabSz="930275" eaLnBrk="0" hangingPunct="0">
              <a:spcBef>
                <a:spcPct val="30000"/>
              </a:spcBef>
              <a:defRPr kumimoji="1" sz="1200">
                <a:solidFill>
                  <a:schemeClr val="tx1"/>
                </a:solidFill>
                <a:latin typeface="Times New Roman" pitchFamily="18" charset="0"/>
                <a:ea typeface="ＭＳ Ｐゴシック" pitchFamily="34" charset="-128"/>
              </a:defRPr>
            </a:lvl3pPr>
            <a:lvl4pPr marL="1600200" indent="-228600" defTabSz="930275" eaLnBrk="0" hangingPunct="0">
              <a:spcBef>
                <a:spcPct val="30000"/>
              </a:spcBef>
              <a:defRPr kumimoji="1" sz="1200">
                <a:solidFill>
                  <a:schemeClr val="tx1"/>
                </a:solidFill>
                <a:latin typeface="Times New Roman" pitchFamily="18" charset="0"/>
                <a:ea typeface="ＭＳ Ｐゴシック" pitchFamily="34" charset="-128"/>
              </a:defRPr>
            </a:lvl4pPr>
            <a:lvl5pPr marL="2057400" indent="-228600" defTabSz="930275" eaLnBrk="0" hangingPunct="0">
              <a:spcBef>
                <a:spcPct val="30000"/>
              </a:spcBef>
              <a:defRPr kumimoji="1" sz="1200">
                <a:solidFill>
                  <a:schemeClr val="tx1"/>
                </a:solidFill>
                <a:latin typeface="Times New Roman" pitchFamily="18" charset="0"/>
                <a:ea typeface="ＭＳ Ｐゴシック" pitchFamily="34" charset="-128"/>
              </a:defRPr>
            </a:lvl5pPr>
            <a:lvl6pPr marL="25146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6pPr>
            <a:lvl7pPr marL="29718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7pPr>
            <a:lvl8pPr marL="34290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8pPr>
            <a:lvl9pPr marL="38862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9pPr>
          </a:lstStyle>
          <a:p>
            <a:pPr>
              <a:spcBef>
                <a:spcPct val="0"/>
              </a:spcBef>
            </a:pPr>
            <a:fld id="{CB4822AE-5C56-4357-BA9F-7B4FA5A9C1FA}" type="slidenum">
              <a:rPr kumimoji="0" lang="en-US" altLang="en-US" smtClean="0"/>
              <a:pPr>
                <a:spcBef>
                  <a:spcPct val="0"/>
                </a:spcBef>
              </a:pPr>
              <a:t>2</a:t>
            </a:fld>
            <a:endParaRPr kumimoji="0" lang="en-US" alt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en-US" sz="1200" kern="1200" dirty="0" smtClean="0">
                <a:solidFill>
                  <a:schemeClr val="tx1"/>
                </a:solidFill>
                <a:latin typeface="Times New Roman" pitchFamily="-111" charset="0"/>
                <a:ea typeface="ＭＳ Ｐゴシック" pitchFamily="34" charset="-128"/>
                <a:cs typeface="ＭＳ Ｐゴシック" pitchFamily="-65" charset="-128"/>
              </a:rPr>
              <a:t>Christian Smith of</a:t>
            </a:r>
            <a:r>
              <a:rPr kumimoji="1" lang="en-US" altLang="en-US" sz="1200" kern="1200" baseline="0" dirty="0" smtClean="0">
                <a:solidFill>
                  <a:schemeClr val="tx1"/>
                </a:solidFill>
                <a:latin typeface="Times New Roman" pitchFamily="-111" charset="0"/>
                <a:ea typeface="ＭＳ Ｐゴシック" pitchFamily="34" charset="-128"/>
                <a:cs typeface="ＭＳ Ｐゴシック" pitchFamily="-65" charset="-128"/>
              </a:rPr>
              <a:t> </a:t>
            </a:r>
            <a:r>
              <a:rPr kumimoji="1" lang="en-US" altLang="en-US" sz="1200" kern="1200" baseline="0" dirty="0" err="1" smtClean="0">
                <a:solidFill>
                  <a:schemeClr val="tx1"/>
                </a:solidFill>
                <a:latin typeface="Times New Roman" pitchFamily="-111" charset="0"/>
                <a:ea typeface="ＭＳ Ｐゴシック" pitchFamily="34" charset="-128"/>
                <a:cs typeface="ＭＳ Ｐゴシック" pitchFamily="-65" charset="-128"/>
              </a:rPr>
              <a:t>Ledgent</a:t>
            </a:r>
            <a:endParaRPr lang="en-US" altLang="en-US" dirty="0" smtClean="0">
              <a:latin typeface="Times New Roman" pitchFamily="18" charset="0"/>
              <a:ea typeface="ＭＳ Ｐゴシック" pitchFamily="34" charset="-128"/>
            </a:endParaRPr>
          </a:p>
          <a:p>
            <a:endParaRPr lang="en-US" altLang="en-US" b="1" dirty="0">
              <a:latin typeface="Times New Roman" pitchFamily="18" charset="0"/>
              <a:ea typeface="ＭＳ Ｐゴシック" pitchFamily="34" charset="-128"/>
            </a:endParaRPr>
          </a:p>
        </p:txBody>
      </p:sp>
    </p:spTree>
    <p:extLst>
      <p:ext uri="{BB962C8B-B14F-4D97-AF65-F5344CB8AC3E}">
        <p14:creationId xmlns:p14="http://schemas.microsoft.com/office/powerpoint/2010/main" val="64184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30275" eaLnBrk="0" hangingPunct="0">
              <a:spcBef>
                <a:spcPct val="30000"/>
              </a:spcBef>
              <a:defRPr kumimoji="1" sz="1200">
                <a:solidFill>
                  <a:schemeClr val="tx1"/>
                </a:solidFill>
                <a:latin typeface="Times New Roman" pitchFamily="18" charset="0"/>
                <a:ea typeface="ＭＳ Ｐゴシック" pitchFamily="34" charset="-128"/>
              </a:defRPr>
            </a:lvl1pPr>
            <a:lvl2pPr marL="742950" indent="-285750" defTabSz="930275" eaLnBrk="0" hangingPunct="0">
              <a:spcBef>
                <a:spcPct val="30000"/>
              </a:spcBef>
              <a:defRPr kumimoji="1" sz="1200">
                <a:solidFill>
                  <a:schemeClr val="tx1"/>
                </a:solidFill>
                <a:latin typeface="Times New Roman" pitchFamily="18" charset="0"/>
                <a:ea typeface="ＭＳ Ｐゴシック" pitchFamily="34" charset="-128"/>
              </a:defRPr>
            </a:lvl2pPr>
            <a:lvl3pPr marL="1143000" indent="-228600" defTabSz="930275" eaLnBrk="0" hangingPunct="0">
              <a:spcBef>
                <a:spcPct val="30000"/>
              </a:spcBef>
              <a:defRPr kumimoji="1" sz="1200">
                <a:solidFill>
                  <a:schemeClr val="tx1"/>
                </a:solidFill>
                <a:latin typeface="Times New Roman" pitchFamily="18" charset="0"/>
                <a:ea typeface="ＭＳ Ｐゴシック" pitchFamily="34" charset="-128"/>
              </a:defRPr>
            </a:lvl3pPr>
            <a:lvl4pPr marL="1600200" indent="-228600" defTabSz="930275" eaLnBrk="0" hangingPunct="0">
              <a:spcBef>
                <a:spcPct val="30000"/>
              </a:spcBef>
              <a:defRPr kumimoji="1" sz="1200">
                <a:solidFill>
                  <a:schemeClr val="tx1"/>
                </a:solidFill>
                <a:latin typeface="Times New Roman" pitchFamily="18" charset="0"/>
                <a:ea typeface="ＭＳ Ｐゴシック" pitchFamily="34" charset="-128"/>
              </a:defRPr>
            </a:lvl4pPr>
            <a:lvl5pPr marL="2057400" indent="-228600" defTabSz="930275" eaLnBrk="0" hangingPunct="0">
              <a:spcBef>
                <a:spcPct val="30000"/>
              </a:spcBef>
              <a:defRPr kumimoji="1" sz="1200">
                <a:solidFill>
                  <a:schemeClr val="tx1"/>
                </a:solidFill>
                <a:latin typeface="Times New Roman" pitchFamily="18" charset="0"/>
                <a:ea typeface="ＭＳ Ｐゴシック" pitchFamily="34" charset="-128"/>
              </a:defRPr>
            </a:lvl5pPr>
            <a:lvl6pPr marL="25146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6pPr>
            <a:lvl7pPr marL="29718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7pPr>
            <a:lvl8pPr marL="34290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8pPr>
            <a:lvl9pPr marL="38862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9pPr>
          </a:lstStyle>
          <a:p>
            <a:pPr>
              <a:spcBef>
                <a:spcPct val="0"/>
              </a:spcBef>
            </a:pPr>
            <a:fld id="{B0C94FBE-2582-4DD6-8DB8-8DD2ADDD41C6}" type="slidenum">
              <a:rPr kumimoji="0" lang="en-US" altLang="en-US" smtClean="0"/>
              <a:pPr>
                <a:spcBef>
                  <a:spcPct val="0"/>
                </a:spcBef>
              </a:pPr>
              <a:t>3</a:t>
            </a:fld>
            <a:endParaRPr kumimoji="0" lang="en-US"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578640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CA" altLang="en-US">
              <a:latin typeface="Times New Roman" pitchFamily="18" charset="0"/>
              <a:ea typeface="ＭＳ Ｐゴシック" pitchFamily="34" charset="-128"/>
            </a:endParaRPr>
          </a:p>
        </p:txBody>
      </p:sp>
      <p:sp>
        <p:nvSpPr>
          <p:cNvPr id="1843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30275" eaLnBrk="0" hangingPunct="0">
              <a:spcBef>
                <a:spcPct val="30000"/>
              </a:spcBef>
              <a:defRPr kumimoji="1" sz="1200">
                <a:solidFill>
                  <a:schemeClr val="tx1"/>
                </a:solidFill>
                <a:latin typeface="Times New Roman" pitchFamily="18" charset="0"/>
                <a:ea typeface="ＭＳ Ｐゴシック" pitchFamily="34" charset="-128"/>
              </a:defRPr>
            </a:lvl1pPr>
            <a:lvl2pPr marL="742950" indent="-285750" defTabSz="930275" eaLnBrk="0" hangingPunct="0">
              <a:spcBef>
                <a:spcPct val="30000"/>
              </a:spcBef>
              <a:defRPr kumimoji="1" sz="1200">
                <a:solidFill>
                  <a:schemeClr val="tx1"/>
                </a:solidFill>
                <a:latin typeface="Times New Roman" pitchFamily="18" charset="0"/>
                <a:ea typeface="ＭＳ Ｐゴシック" pitchFamily="34" charset="-128"/>
              </a:defRPr>
            </a:lvl2pPr>
            <a:lvl3pPr marL="1143000" indent="-228600" defTabSz="930275" eaLnBrk="0" hangingPunct="0">
              <a:spcBef>
                <a:spcPct val="30000"/>
              </a:spcBef>
              <a:defRPr kumimoji="1" sz="1200">
                <a:solidFill>
                  <a:schemeClr val="tx1"/>
                </a:solidFill>
                <a:latin typeface="Times New Roman" pitchFamily="18" charset="0"/>
                <a:ea typeface="ＭＳ Ｐゴシック" pitchFamily="34" charset="-128"/>
              </a:defRPr>
            </a:lvl3pPr>
            <a:lvl4pPr marL="1600200" indent="-228600" defTabSz="930275" eaLnBrk="0" hangingPunct="0">
              <a:spcBef>
                <a:spcPct val="30000"/>
              </a:spcBef>
              <a:defRPr kumimoji="1" sz="1200">
                <a:solidFill>
                  <a:schemeClr val="tx1"/>
                </a:solidFill>
                <a:latin typeface="Times New Roman" pitchFamily="18" charset="0"/>
                <a:ea typeface="ＭＳ Ｐゴシック" pitchFamily="34" charset="-128"/>
              </a:defRPr>
            </a:lvl4pPr>
            <a:lvl5pPr marL="2057400" indent="-228600" defTabSz="930275" eaLnBrk="0" hangingPunct="0">
              <a:spcBef>
                <a:spcPct val="30000"/>
              </a:spcBef>
              <a:defRPr kumimoji="1" sz="1200">
                <a:solidFill>
                  <a:schemeClr val="tx1"/>
                </a:solidFill>
                <a:latin typeface="Times New Roman" pitchFamily="18" charset="0"/>
                <a:ea typeface="ＭＳ Ｐゴシック" pitchFamily="34" charset="-128"/>
              </a:defRPr>
            </a:lvl5pPr>
            <a:lvl6pPr marL="25146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6pPr>
            <a:lvl7pPr marL="29718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7pPr>
            <a:lvl8pPr marL="34290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8pPr>
            <a:lvl9pPr marL="38862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9pPr>
          </a:lstStyle>
          <a:p>
            <a:pPr>
              <a:spcBef>
                <a:spcPct val="0"/>
              </a:spcBef>
            </a:pPr>
            <a:fld id="{8622592E-4CBD-4AEB-BC1F-77CB91D310CE}" type="slidenum">
              <a:rPr kumimoji="0" lang="en-US" altLang="en-US" smtClean="0"/>
              <a:pPr>
                <a:spcBef>
                  <a:spcPct val="0"/>
                </a:spcBef>
              </a:pPr>
              <a:t>4</a:t>
            </a:fld>
            <a:endParaRPr kumimoji="0" lang="en-US" altLang="en-US"/>
          </a:p>
        </p:txBody>
      </p:sp>
    </p:spTree>
    <p:extLst>
      <p:ext uri="{BB962C8B-B14F-4D97-AF65-F5344CB8AC3E}">
        <p14:creationId xmlns:p14="http://schemas.microsoft.com/office/powerpoint/2010/main" val="2659817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30275" eaLnBrk="0" hangingPunct="0">
              <a:spcBef>
                <a:spcPct val="30000"/>
              </a:spcBef>
              <a:defRPr kumimoji="1" sz="1200">
                <a:solidFill>
                  <a:schemeClr val="tx1"/>
                </a:solidFill>
                <a:latin typeface="Times New Roman" pitchFamily="18" charset="0"/>
                <a:ea typeface="ＭＳ Ｐゴシック" pitchFamily="34" charset="-128"/>
              </a:defRPr>
            </a:lvl1pPr>
            <a:lvl2pPr marL="742950" indent="-285750" defTabSz="930275" eaLnBrk="0" hangingPunct="0">
              <a:spcBef>
                <a:spcPct val="30000"/>
              </a:spcBef>
              <a:defRPr kumimoji="1" sz="1200">
                <a:solidFill>
                  <a:schemeClr val="tx1"/>
                </a:solidFill>
                <a:latin typeface="Times New Roman" pitchFamily="18" charset="0"/>
                <a:ea typeface="ＭＳ Ｐゴシック" pitchFamily="34" charset="-128"/>
              </a:defRPr>
            </a:lvl2pPr>
            <a:lvl3pPr marL="1143000" indent="-228600" defTabSz="930275" eaLnBrk="0" hangingPunct="0">
              <a:spcBef>
                <a:spcPct val="30000"/>
              </a:spcBef>
              <a:defRPr kumimoji="1" sz="1200">
                <a:solidFill>
                  <a:schemeClr val="tx1"/>
                </a:solidFill>
                <a:latin typeface="Times New Roman" pitchFamily="18" charset="0"/>
                <a:ea typeface="ＭＳ Ｐゴシック" pitchFamily="34" charset="-128"/>
              </a:defRPr>
            </a:lvl3pPr>
            <a:lvl4pPr marL="1600200" indent="-228600" defTabSz="930275" eaLnBrk="0" hangingPunct="0">
              <a:spcBef>
                <a:spcPct val="30000"/>
              </a:spcBef>
              <a:defRPr kumimoji="1" sz="1200">
                <a:solidFill>
                  <a:schemeClr val="tx1"/>
                </a:solidFill>
                <a:latin typeface="Times New Roman" pitchFamily="18" charset="0"/>
                <a:ea typeface="ＭＳ Ｐゴシック" pitchFamily="34" charset="-128"/>
              </a:defRPr>
            </a:lvl4pPr>
            <a:lvl5pPr marL="2057400" indent="-228600" defTabSz="930275" eaLnBrk="0" hangingPunct="0">
              <a:spcBef>
                <a:spcPct val="30000"/>
              </a:spcBef>
              <a:defRPr kumimoji="1" sz="1200">
                <a:solidFill>
                  <a:schemeClr val="tx1"/>
                </a:solidFill>
                <a:latin typeface="Times New Roman" pitchFamily="18" charset="0"/>
                <a:ea typeface="ＭＳ Ｐゴシック" pitchFamily="34" charset="-128"/>
              </a:defRPr>
            </a:lvl5pPr>
            <a:lvl6pPr marL="25146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6pPr>
            <a:lvl7pPr marL="29718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7pPr>
            <a:lvl8pPr marL="34290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8pPr>
            <a:lvl9pPr marL="38862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9pPr>
          </a:lstStyle>
          <a:p>
            <a:pPr>
              <a:spcBef>
                <a:spcPct val="0"/>
              </a:spcBef>
            </a:pPr>
            <a:fld id="{1DC4EE2D-0E22-4E1D-A601-0ABB05534EF8}" type="slidenum">
              <a:rPr kumimoji="0" lang="en-US" altLang="en-US" smtClean="0"/>
              <a:pPr>
                <a:spcBef>
                  <a:spcPct val="0"/>
                </a:spcBef>
              </a:pPr>
              <a:t>5</a:t>
            </a:fld>
            <a:endParaRPr kumimoji="0" lang="en-US"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dirty="0">
              <a:latin typeface="Times New Roman" pitchFamily="18" charset="0"/>
              <a:ea typeface="ＭＳ Ｐゴシック" pitchFamily="34" charset="-128"/>
            </a:endParaRPr>
          </a:p>
        </p:txBody>
      </p:sp>
    </p:spTree>
    <p:extLst>
      <p:ext uri="{BB962C8B-B14F-4D97-AF65-F5344CB8AC3E}">
        <p14:creationId xmlns:p14="http://schemas.microsoft.com/office/powerpoint/2010/main" val="1711187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30275" eaLnBrk="0" hangingPunct="0">
              <a:spcBef>
                <a:spcPct val="30000"/>
              </a:spcBef>
              <a:defRPr kumimoji="1" sz="1200">
                <a:solidFill>
                  <a:schemeClr val="tx1"/>
                </a:solidFill>
                <a:latin typeface="Times New Roman" pitchFamily="18" charset="0"/>
                <a:ea typeface="ＭＳ Ｐゴシック" pitchFamily="34" charset="-128"/>
              </a:defRPr>
            </a:lvl1pPr>
            <a:lvl2pPr marL="742950" indent="-285750" defTabSz="930275" eaLnBrk="0" hangingPunct="0">
              <a:spcBef>
                <a:spcPct val="30000"/>
              </a:spcBef>
              <a:defRPr kumimoji="1" sz="1200">
                <a:solidFill>
                  <a:schemeClr val="tx1"/>
                </a:solidFill>
                <a:latin typeface="Times New Roman" pitchFamily="18" charset="0"/>
                <a:ea typeface="ＭＳ Ｐゴシック" pitchFamily="34" charset="-128"/>
              </a:defRPr>
            </a:lvl2pPr>
            <a:lvl3pPr marL="1143000" indent="-228600" defTabSz="930275" eaLnBrk="0" hangingPunct="0">
              <a:spcBef>
                <a:spcPct val="30000"/>
              </a:spcBef>
              <a:defRPr kumimoji="1" sz="1200">
                <a:solidFill>
                  <a:schemeClr val="tx1"/>
                </a:solidFill>
                <a:latin typeface="Times New Roman" pitchFamily="18" charset="0"/>
                <a:ea typeface="ＭＳ Ｐゴシック" pitchFamily="34" charset="-128"/>
              </a:defRPr>
            </a:lvl3pPr>
            <a:lvl4pPr marL="1600200" indent="-228600" defTabSz="930275" eaLnBrk="0" hangingPunct="0">
              <a:spcBef>
                <a:spcPct val="30000"/>
              </a:spcBef>
              <a:defRPr kumimoji="1" sz="1200">
                <a:solidFill>
                  <a:schemeClr val="tx1"/>
                </a:solidFill>
                <a:latin typeface="Times New Roman" pitchFamily="18" charset="0"/>
                <a:ea typeface="ＭＳ Ｐゴシック" pitchFamily="34" charset="-128"/>
              </a:defRPr>
            </a:lvl4pPr>
            <a:lvl5pPr marL="2057400" indent="-228600" defTabSz="930275" eaLnBrk="0" hangingPunct="0">
              <a:spcBef>
                <a:spcPct val="30000"/>
              </a:spcBef>
              <a:defRPr kumimoji="1" sz="1200">
                <a:solidFill>
                  <a:schemeClr val="tx1"/>
                </a:solidFill>
                <a:latin typeface="Times New Roman" pitchFamily="18" charset="0"/>
                <a:ea typeface="ＭＳ Ｐゴシック" pitchFamily="34" charset="-128"/>
              </a:defRPr>
            </a:lvl5pPr>
            <a:lvl6pPr marL="25146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6pPr>
            <a:lvl7pPr marL="29718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7pPr>
            <a:lvl8pPr marL="34290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8pPr>
            <a:lvl9pPr marL="38862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9pPr>
          </a:lstStyle>
          <a:p>
            <a:pPr>
              <a:spcBef>
                <a:spcPct val="0"/>
              </a:spcBef>
            </a:pPr>
            <a:fld id="{1DC4EE2D-0E22-4E1D-A601-0ABB05534EF8}" type="slidenum">
              <a:rPr kumimoji="0" lang="en-US" altLang="en-US" smtClean="0"/>
              <a:pPr>
                <a:spcBef>
                  <a:spcPct val="0"/>
                </a:spcBef>
              </a:pPr>
              <a:t>7</a:t>
            </a:fld>
            <a:endParaRPr kumimoji="0" lang="en-US"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kumimoji="1" lang="en-US" sz="1200" b="0" i="0" kern="1200" dirty="0">
                <a:solidFill>
                  <a:schemeClr val="tx1"/>
                </a:solidFill>
                <a:effectLst/>
                <a:latin typeface="Times New Roman" pitchFamily="-111" charset="0"/>
                <a:ea typeface="ＭＳ Ｐゴシック" pitchFamily="-65" charset="-128"/>
                <a:cs typeface="ＭＳ Ｐゴシック" pitchFamily="-65" charset="-128"/>
              </a:rPr>
              <a:t>Sr Dev and Test </a:t>
            </a:r>
            <a:r>
              <a:rPr kumimoji="1" lang="en-US" sz="1200" b="0" i="0" kern="1200">
                <a:solidFill>
                  <a:schemeClr val="tx1"/>
                </a:solidFill>
                <a:effectLst/>
                <a:latin typeface="Times New Roman" pitchFamily="-111" charset="0"/>
                <a:ea typeface="ＭＳ Ｐゴシック" pitchFamily="-65" charset="-128"/>
                <a:cs typeface="ＭＳ Ｐゴシック" pitchFamily="-65" charset="-128"/>
              </a:rPr>
              <a:t>at ResMed - </a:t>
            </a:r>
            <a:r>
              <a:rPr kumimoji="1" lang="en-US" sz="1200" kern="1200">
                <a:solidFill>
                  <a:schemeClr val="tx1"/>
                </a:solidFill>
                <a:effectLst/>
                <a:latin typeface="Times New Roman" pitchFamily="-111" charset="0"/>
                <a:ea typeface="ＭＳ Ｐゴシック" pitchFamily="-65" charset="-128"/>
                <a:cs typeface="ＭＳ Ｐゴシック" pitchFamily="-65" charset="-128"/>
              </a:rPr>
              <a:t>senior software engineer and test engineer openings</a:t>
            </a:r>
            <a:endParaRPr lang="en-US" altLang="en-US" dirty="0">
              <a:latin typeface="Times New Roman" pitchFamily="18" charset="0"/>
              <a:ea typeface="ＭＳ Ｐゴシック" pitchFamily="34" charset="-128"/>
            </a:endParaRPr>
          </a:p>
        </p:txBody>
      </p:sp>
    </p:spTree>
    <p:extLst>
      <p:ext uri="{BB962C8B-B14F-4D97-AF65-F5344CB8AC3E}">
        <p14:creationId xmlns:p14="http://schemas.microsoft.com/office/powerpoint/2010/main" val="669623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965575" y="8820150"/>
            <a:ext cx="303212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3031" tIns="46516" rIns="93031" bIns="46516" anchor="b"/>
          <a:lstStyle>
            <a:lvl1pPr defTabSz="930275" eaLnBrk="0" hangingPunct="0">
              <a:spcBef>
                <a:spcPct val="30000"/>
              </a:spcBef>
              <a:defRPr kumimoji="1" sz="1200">
                <a:solidFill>
                  <a:schemeClr val="tx1"/>
                </a:solidFill>
                <a:latin typeface="Times New Roman" pitchFamily="18" charset="0"/>
                <a:ea typeface="ＭＳ Ｐゴシック" pitchFamily="34" charset="-128"/>
              </a:defRPr>
            </a:lvl1pPr>
            <a:lvl2pPr marL="742950" indent="-285750" defTabSz="930275" eaLnBrk="0" hangingPunct="0">
              <a:spcBef>
                <a:spcPct val="30000"/>
              </a:spcBef>
              <a:defRPr kumimoji="1" sz="1200">
                <a:solidFill>
                  <a:schemeClr val="tx1"/>
                </a:solidFill>
                <a:latin typeface="Times New Roman" pitchFamily="18" charset="0"/>
                <a:ea typeface="ＭＳ Ｐゴシック" pitchFamily="34" charset="-128"/>
              </a:defRPr>
            </a:lvl2pPr>
            <a:lvl3pPr marL="1143000" indent="-228600" defTabSz="930275" eaLnBrk="0" hangingPunct="0">
              <a:spcBef>
                <a:spcPct val="30000"/>
              </a:spcBef>
              <a:defRPr kumimoji="1" sz="1200">
                <a:solidFill>
                  <a:schemeClr val="tx1"/>
                </a:solidFill>
                <a:latin typeface="Times New Roman" pitchFamily="18" charset="0"/>
                <a:ea typeface="ＭＳ Ｐゴシック" pitchFamily="34" charset="-128"/>
              </a:defRPr>
            </a:lvl3pPr>
            <a:lvl4pPr marL="1600200" indent="-228600" defTabSz="930275" eaLnBrk="0" hangingPunct="0">
              <a:spcBef>
                <a:spcPct val="30000"/>
              </a:spcBef>
              <a:defRPr kumimoji="1" sz="1200">
                <a:solidFill>
                  <a:schemeClr val="tx1"/>
                </a:solidFill>
                <a:latin typeface="Times New Roman" pitchFamily="18" charset="0"/>
                <a:ea typeface="ＭＳ Ｐゴシック" pitchFamily="34" charset="-128"/>
              </a:defRPr>
            </a:lvl4pPr>
            <a:lvl5pPr marL="2057400" indent="-228600" defTabSz="930275" eaLnBrk="0" hangingPunct="0">
              <a:spcBef>
                <a:spcPct val="30000"/>
              </a:spcBef>
              <a:defRPr kumimoji="1" sz="1200">
                <a:solidFill>
                  <a:schemeClr val="tx1"/>
                </a:solidFill>
                <a:latin typeface="Times New Roman" pitchFamily="18" charset="0"/>
                <a:ea typeface="ＭＳ Ｐゴシック" pitchFamily="34" charset="-128"/>
              </a:defRPr>
            </a:lvl5pPr>
            <a:lvl6pPr marL="25146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6pPr>
            <a:lvl7pPr marL="29718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7pPr>
            <a:lvl8pPr marL="34290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8pPr>
            <a:lvl9pPr marL="38862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9pPr>
          </a:lstStyle>
          <a:p>
            <a:pPr algn="r">
              <a:spcBef>
                <a:spcPct val="0"/>
              </a:spcBef>
            </a:pPr>
            <a:fld id="{DCE42586-992C-4BB3-BB79-7A4D8067AC88}" type="slidenum">
              <a:rPr kumimoji="0" lang="en-US" altLang="en-US"/>
              <a:pPr algn="r">
                <a:spcBef>
                  <a:spcPct val="0"/>
                </a:spcBef>
              </a:pPr>
              <a:t>8</a:t>
            </a:fld>
            <a:endParaRPr kumimoji="0" lang="en-US"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2971474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30275" eaLnBrk="0" hangingPunct="0">
              <a:spcBef>
                <a:spcPct val="30000"/>
              </a:spcBef>
              <a:defRPr kumimoji="1" sz="1200">
                <a:solidFill>
                  <a:schemeClr val="tx1"/>
                </a:solidFill>
                <a:latin typeface="Times New Roman" pitchFamily="18" charset="0"/>
                <a:ea typeface="ＭＳ Ｐゴシック" pitchFamily="34" charset="-128"/>
              </a:defRPr>
            </a:lvl1pPr>
            <a:lvl2pPr marL="742950" indent="-285750" defTabSz="930275" eaLnBrk="0" hangingPunct="0">
              <a:spcBef>
                <a:spcPct val="30000"/>
              </a:spcBef>
              <a:defRPr kumimoji="1" sz="1200">
                <a:solidFill>
                  <a:schemeClr val="tx1"/>
                </a:solidFill>
                <a:latin typeface="Times New Roman" pitchFamily="18" charset="0"/>
                <a:ea typeface="ＭＳ Ｐゴシック" pitchFamily="34" charset="-128"/>
              </a:defRPr>
            </a:lvl2pPr>
            <a:lvl3pPr marL="1143000" indent="-228600" defTabSz="930275" eaLnBrk="0" hangingPunct="0">
              <a:spcBef>
                <a:spcPct val="30000"/>
              </a:spcBef>
              <a:defRPr kumimoji="1" sz="1200">
                <a:solidFill>
                  <a:schemeClr val="tx1"/>
                </a:solidFill>
                <a:latin typeface="Times New Roman" pitchFamily="18" charset="0"/>
                <a:ea typeface="ＭＳ Ｐゴシック" pitchFamily="34" charset="-128"/>
              </a:defRPr>
            </a:lvl3pPr>
            <a:lvl4pPr marL="1600200" indent="-228600" defTabSz="930275" eaLnBrk="0" hangingPunct="0">
              <a:spcBef>
                <a:spcPct val="30000"/>
              </a:spcBef>
              <a:defRPr kumimoji="1" sz="1200">
                <a:solidFill>
                  <a:schemeClr val="tx1"/>
                </a:solidFill>
                <a:latin typeface="Times New Roman" pitchFamily="18" charset="0"/>
                <a:ea typeface="ＭＳ Ｐゴシック" pitchFamily="34" charset="-128"/>
              </a:defRPr>
            </a:lvl4pPr>
            <a:lvl5pPr marL="2057400" indent="-228600" defTabSz="930275" eaLnBrk="0" hangingPunct="0">
              <a:spcBef>
                <a:spcPct val="30000"/>
              </a:spcBef>
              <a:defRPr kumimoji="1" sz="1200">
                <a:solidFill>
                  <a:schemeClr val="tx1"/>
                </a:solidFill>
                <a:latin typeface="Times New Roman" pitchFamily="18" charset="0"/>
                <a:ea typeface="ＭＳ Ｐゴシック" pitchFamily="34" charset="-128"/>
              </a:defRPr>
            </a:lvl5pPr>
            <a:lvl6pPr marL="25146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6pPr>
            <a:lvl7pPr marL="29718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7pPr>
            <a:lvl8pPr marL="34290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8pPr>
            <a:lvl9pPr marL="38862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9pPr>
          </a:lstStyle>
          <a:p>
            <a:pPr>
              <a:spcBef>
                <a:spcPct val="0"/>
              </a:spcBef>
            </a:pPr>
            <a:fld id="{D47DCBA9-E1BB-4C69-88F4-13098A30C10D}" type="slidenum">
              <a:rPr kumimoji="0" lang="en-US" altLang="en-US" smtClean="0"/>
              <a:pPr>
                <a:spcBef>
                  <a:spcPct val="0"/>
                </a:spcBef>
              </a:pPr>
              <a:t>10</a:t>
            </a:fld>
            <a:endParaRPr kumimoji="0" lang="en-US"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2577495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050"/>
          <p:cNvGrpSpPr>
            <a:grpSpLocks/>
          </p:cNvGrpSpPr>
          <p:nvPr/>
        </p:nvGrpSpPr>
        <p:grpSpPr bwMode="auto">
          <a:xfrm>
            <a:off x="-1035050" y="1552575"/>
            <a:ext cx="10179050" cy="5305425"/>
            <a:chOff x="-652" y="978"/>
            <a:chExt cx="6412" cy="3342"/>
          </a:xfrm>
        </p:grpSpPr>
        <p:sp>
          <p:nvSpPr>
            <p:cNvPr id="5" name="Freeform 2051"/>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en-US">
                <a:latin typeface="Times New Roman" pitchFamily="-108" charset="0"/>
                <a:ea typeface="ＭＳ Ｐゴシック" pitchFamily="-108" charset="-128"/>
              </a:endParaRPr>
            </a:p>
          </p:txBody>
        </p:sp>
        <p:sp>
          <p:nvSpPr>
            <p:cNvPr id="6" name="Arc 2052"/>
            <p:cNvSpPr>
              <a:spLocks/>
            </p:cNvSpPr>
            <p:nvPr/>
          </p:nvSpPr>
          <p:spPr bwMode="auto">
            <a:xfrm>
              <a:off x="-652" y="978"/>
              <a:ext cx="4237" cy="3342"/>
            </a:xfrm>
            <a:custGeom>
              <a:avLst/>
              <a:gdLst>
                <a:gd name="T0" fmla="*/ 0 w 21600"/>
                <a:gd name="T1" fmla="*/ 0 h 21231"/>
                <a:gd name="T2" fmla="*/ 0 w 21600"/>
                <a:gd name="T3" fmla="*/ 0 h 21231"/>
                <a:gd name="T4" fmla="*/ 0 w 21600"/>
                <a:gd name="T5" fmla="*/ 0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40965" name="Rectangle 2053"/>
          <p:cNvSpPr>
            <a:spLocks noGrp="1" noChangeArrowheads="1"/>
          </p:cNvSpPr>
          <p:nvPr>
            <p:ph type="ctrTitle" sz="quarter"/>
          </p:nvPr>
        </p:nvSpPr>
        <p:spPr>
          <a:xfrm>
            <a:off x="1293813" y="762000"/>
            <a:ext cx="7772400" cy="1143000"/>
          </a:xfrm>
        </p:spPr>
        <p:txBody>
          <a:bodyPr anchor="b"/>
          <a:lstStyle>
            <a:lvl1pPr>
              <a:defRPr/>
            </a:lvl1pPr>
          </a:lstStyle>
          <a:p>
            <a:r>
              <a:rPr lang="en-US"/>
              <a:t>Click to edit Master title style</a:t>
            </a:r>
          </a:p>
        </p:txBody>
      </p:sp>
      <p:sp>
        <p:nvSpPr>
          <p:cNvPr id="40966" name="Rectangle 2054"/>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111" charset="2"/>
              <a:buNone/>
              <a:defRPr/>
            </a:lvl1pPr>
          </a:lstStyle>
          <a:p>
            <a:r>
              <a:rPr lang="en-US"/>
              <a:t>Click to edit Master subtitle style</a:t>
            </a:r>
          </a:p>
        </p:txBody>
      </p:sp>
      <p:sp>
        <p:nvSpPr>
          <p:cNvPr id="7" name="Rectangle 2055"/>
          <p:cNvSpPr>
            <a:spLocks noGrp="1" noChangeArrowheads="1"/>
          </p:cNvSpPr>
          <p:nvPr>
            <p:ph type="dt" sz="quarter" idx="10"/>
          </p:nvPr>
        </p:nvSpPr>
        <p:spPr/>
        <p:txBody>
          <a:bodyPr/>
          <a:lstStyle>
            <a:lvl1pPr>
              <a:defRPr/>
            </a:lvl1pPr>
          </a:lstStyle>
          <a:p>
            <a:pPr>
              <a:defRPr/>
            </a:pPr>
            <a:endParaRPr lang="en-US"/>
          </a:p>
        </p:txBody>
      </p:sp>
      <p:sp>
        <p:nvSpPr>
          <p:cNvPr id="8" name="Rectangle 2056"/>
          <p:cNvSpPr>
            <a:spLocks noGrp="1" noChangeArrowheads="1"/>
          </p:cNvSpPr>
          <p:nvPr>
            <p:ph type="ftr" sz="quarter" idx="11"/>
          </p:nvPr>
        </p:nvSpPr>
        <p:spPr/>
        <p:txBody>
          <a:bodyPr/>
          <a:lstStyle>
            <a:lvl1pPr>
              <a:defRPr/>
            </a:lvl1pPr>
          </a:lstStyle>
          <a:p>
            <a:pPr>
              <a:defRPr/>
            </a:pPr>
            <a:endParaRPr lang="en-US"/>
          </a:p>
        </p:txBody>
      </p:sp>
      <p:sp>
        <p:nvSpPr>
          <p:cNvPr id="9" name="Rectangle 2057"/>
          <p:cNvSpPr>
            <a:spLocks noGrp="1" noChangeArrowheads="1"/>
          </p:cNvSpPr>
          <p:nvPr>
            <p:ph type="sldNum" sz="quarter" idx="12"/>
          </p:nvPr>
        </p:nvSpPr>
        <p:spPr/>
        <p:txBody>
          <a:bodyPr/>
          <a:lstStyle>
            <a:lvl1pPr>
              <a:defRPr/>
            </a:lvl1pPr>
          </a:lstStyle>
          <a:p>
            <a:pPr>
              <a:defRPr/>
            </a:pPr>
            <a:fld id="{7122D299-81BE-465F-99B0-C6DA744897C2}" type="slidenum">
              <a:rPr lang="en-US"/>
              <a:pPr>
                <a:defRPr/>
              </a:pPr>
              <a:t>‹#›</a:t>
            </a:fld>
            <a:endParaRPr lang="en-US"/>
          </a:p>
        </p:txBody>
      </p:sp>
    </p:spTree>
    <p:extLst>
      <p:ext uri="{BB962C8B-B14F-4D97-AF65-F5344CB8AC3E}">
        <p14:creationId xmlns:p14="http://schemas.microsoft.com/office/powerpoint/2010/main" val="1612399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BD626AA6-373F-4803-B8C3-6BC44DA89E68}" type="slidenum">
              <a:rPr lang="en-US"/>
              <a:pPr>
                <a:defRPr/>
              </a:pPr>
              <a:t>‹#›</a:t>
            </a:fld>
            <a:endParaRPr lang="en-US"/>
          </a:p>
        </p:txBody>
      </p:sp>
    </p:spTree>
    <p:extLst>
      <p:ext uri="{BB962C8B-B14F-4D97-AF65-F5344CB8AC3E}">
        <p14:creationId xmlns:p14="http://schemas.microsoft.com/office/powerpoint/2010/main" val="3901724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BC80F991-B193-4A3F-951C-757B705757CC}" type="slidenum">
              <a:rPr lang="en-US"/>
              <a:pPr>
                <a:defRPr/>
              </a:pPr>
              <a:t>‹#›</a:t>
            </a:fld>
            <a:endParaRPr lang="en-US"/>
          </a:p>
        </p:txBody>
      </p:sp>
    </p:spTree>
    <p:extLst>
      <p:ext uri="{BB962C8B-B14F-4D97-AF65-F5344CB8AC3E}">
        <p14:creationId xmlns:p14="http://schemas.microsoft.com/office/powerpoint/2010/main" val="4686635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3B653-01B8-40E1-BA22-F2B72EA209A4}" type="datetimeFigureOut">
              <a:rPr lang="en-US" smtClean="0">
                <a:solidFill>
                  <a:prstClr val="black">
                    <a:tint val="75000"/>
                  </a:prstClr>
                </a:solidFill>
              </a:rPr>
              <a:pPr/>
              <a:t>2018-12-18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1CE6355-F85B-4635-9B4C-8D4F73EFCF73}" type="slidenum">
              <a:rPr lang="en-US" smtClean="0">
                <a:solidFill>
                  <a:prstClr val="black">
                    <a:tint val="75000"/>
                  </a:prstClr>
                </a:solidFill>
              </a:rPr>
              <a:pPr/>
              <a:t>‹#›</a:t>
            </a:fld>
            <a:endParaRPr lang="en-US">
              <a:solidFill>
                <a:prstClr val="black">
                  <a:tint val="75000"/>
                </a:prstClr>
              </a:solidFill>
            </a:endParaRPr>
          </a:p>
        </p:txBody>
      </p:sp>
      <p:pic>
        <p:nvPicPr>
          <p:cNvPr id="5" name="Picture 4" descr="TOP AND BOTTOM2.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Content Placeholder 3"/>
          <p:cNvSpPr>
            <a:spLocks noGrp="1"/>
          </p:cNvSpPr>
          <p:nvPr>
            <p:ph sz="half" idx="14" hasCustomPrompt="1"/>
          </p:nvPr>
        </p:nvSpPr>
        <p:spPr>
          <a:xfrm>
            <a:off x="296037" y="383808"/>
            <a:ext cx="8551926" cy="2033645"/>
          </a:xfrm>
        </p:spPr>
        <p:txBody>
          <a:bodyPr>
            <a:noAutofit/>
          </a:bodyPr>
          <a:lstStyle>
            <a:lvl1pPr marL="111375" indent="-131625">
              <a:buClr>
                <a:srgbClr val="118AC1"/>
              </a:buClr>
              <a:defRPr sz="1125">
                <a:solidFill>
                  <a:srgbClr val="5D5D5D"/>
                </a:solidFill>
                <a:latin typeface="Arial"/>
                <a:cs typeface="Arial"/>
              </a:defRPr>
            </a:lvl1pPr>
            <a:lvl2pPr marL="417910" marR="0" indent="-160735" algn="l" defTabSz="257175" rtl="0" eaLnBrk="1" fontAlgn="auto" latinLnBrk="0" hangingPunct="1">
              <a:lnSpc>
                <a:spcPct val="100000"/>
              </a:lnSpc>
              <a:spcBef>
                <a:spcPct val="20000"/>
              </a:spcBef>
              <a:spcAft>
                <a:spcPts val="0"/>
              </a:spcAft>
              <a:buClr>
                <a:srgbClr val="118AC1"/>
              </a:buClr>
              <a:buSzPct val="75000"/>
              <a:buFont typeface="Courier New"/>
              <a:buChar char="o"/>
              <a:tabLst/>
              <a:defRPr sz="1013">
                <a:solidFill>
                  <a:srgbClr val="5D5D5D"/>
                </a:solidFill>
              </a:defRPr>
            </a:lvl2pPr>
            <a:lvl3pPr marL="642938" indent="-128588">
              <a:buClr>
                <a:srgbClr val="118AC1"/>
              </a:buClr>
              <a:buSzPct val="75000"/>
              <a:buFont typeface="Courier New"/>
              <a:buChar char="o"/>
              <a:defRPr sz="900">
                <a:solidFill>
                  <a:srgbClr val="5D5D5D"/>
                </a:solidFill>
              </a:defRPr>
            </a:lvl3pPr>
            <a:lvl4pPr marL="900113" indent="-128588">
              <a:buClr>
                <a:srgbClr val="118AC1"/>
              </a:buClr>
              <a:buSzPct val="75000"/>
              <a:buFont typeface="Courier New"/>
              <a:buChar char="o"/>
              <a:defRPr sz="788">
                <a:solidFill>
                  <a:srgbClr val="5D5D5D"/>
                </a:solidFill>
              </a:defRPr>
            </a:lvl4pPr>
            <a:lvl5pPr>
              <a:defRPr sz="900"/>
            </a:lvl5pPr>
            <a:lvl6pPr>
              <a:defRPr sz="900"/>
            </a:lvl6pPr>
            <a:lvl7pPr>
              <a:defRPr sz="900"/>
            </a:lvl7pPr>
            <a:lvl8pPr>
              <a:defRPr sz="900"/>
            </a:lvl8pPr>
            <a:lvl9pPr>
              <a:defRPr sz="900"/>
            </a:lvl9pPr>
          </a:lstStyle>
          <a:p>
            <a:pPr lvl="0"/>
            <a:r>
              <a:rPr lang="en-AU" dirty="0"/>
              <a:t>Text goes here</a:t>
            </a:r>
          </a:p>
          <a:p>
            <a:pPr lvl="0"/>
            <a:r>
              <a:rPr lang="en-AU" dirty="0"/>
              <a:t>Text goes here</a:t>
            </a:r>
          </a:p>
          <a:p>
            <a:pPr lvl="1"/>
            <a:r>
              <a:rPr lang="en-AU" dirty="0"/>
              <a:t>Second level</a:t>
            </a:r>
          </a:p>
          <a:p>
            <a:pPr lvl="2"/>
            <a:r>
              <a:rPr lang="en-AU" dirty="0"/>
              <a:t>Third level</a:t>
            </a:r>
          </a:p>
          <a:p>
            <a:pPr lvl="3"/>
            <a:r>
              <a:rPr lang="en-AU" dirty="0"/>
              <a:t>Fourth level</a:t>
            </a:r>
          </a:p>
        </p:txBody>
      </p:sp>
      <p:pic>
        <p:nvPicPr>
          <p:cNvPr id="7" name="Picture 6"/>
          <p:cNvPicPr>
            <a:picLocks noChangeAspect="1"/>
          </p:cNvPicPr>
          <p:nvPr userDrawn="1"/>
        </p:nvPicPr>
        <p:blipFill rotWithShape="1">
          <a:blip r:embed="rId3" cstate="print">
            <a:extLst>
              <a:ext uri="{28A0092B-C50C-407E-A947-70E740481C1C}">
                <a14:useLocalDpi xmlns:a14="http://schemas.microsoft.com/office/drawing/2010/main" val="0"/>
              </a:ext>
            </a:extLst>
          </a:blip>
          <a:srcRect b="26310"/>
          <a:stretch/>
        </p:blipFill>
        <p:spPr>
          <a:xfrm>
            <a:off x="8612343" y="6264275"/>
            <a:ext cx="434666" cy="457200"/>
          </a:xfrm>
          <a:prstGeom prst="rect">
            <a:avLst/>
          </a:prstGeom>
        </p:spPr>
      </p:pic>
    </p:spTree>
    <p:extLst>
      <p:ext uri="{BB962C8B-B14F-4D97-AF65-F5344CB8AC3E}">
        <p14:creationId xmlns:p14="http://schemas.microsoft.com/office/powerpoint/2010/main" val="2301864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8C8D8D84-6112-4536-968E-148FBA240877}" type="slidenum">
              <a:rPr lang="en-US"/>
              <a:pPr>
                <a:defRPr/>
              </a:pPr>
              <a:t>‹#›</a:t>
            </a:fld>
            <a:endParaRPr lang="en-US"/>
          </a:p>
        </p:txBody>
      </p:sp>
    </p:spTree>
    <p:extLst>
      <p:ext uri="{BB962C8B-B14F-4D97-AF65-F5344CB8AC3E}">
        <p14:creationId xmlns:p14="http://schemas.microsoft.com/office/powerpoint/2010/main" val="1247277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92BB34D1-CB4E-4106-A1FB-842530EBFC99}" type="slidenum">
              <a:rPr lang="en-US"/>
              <a:pPr>
                <a:defRPr/>
              </a:pPr>
              <a:t>‹#›</a:t>
            </a:fld>
            <a:endParaRPr lang="en-US"/>
          </a:p>
        </p:txBody>
      </p:sp>
    </p:spTree>
    <p:extLst>
      <p:ext uri="{BB962C8B-B14F-4D97-AF65-F5344CB8AC3E}">
        <p14:creationId xmlns:p14="http://schemas.microsoft.com/office/powerpoint/2010/main" val="3763964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58692BDA-E924-4599-A642-79E1E00F498B}" type="slidenum">
              <a:rPr lang="en-US"/>
              <a:pPr>
                <a:defRPr/>
              </a:pPr>
              <a:t>‹#›</a:t>
            </a:fld>
            <a:endParaRPr lang="en-US"/>
          </a:p>
        </p:txBody>
      </p:sp>
    </p:spTree>
    <p:extLst>
      <p:ext uri="{BB962C8B-B14F-4D97-AF65-F5344CB8AC3E}">
        <p14:creationId xmlns:p14="http://schemas.microsoft.com/office/powerpoint/2010/main" val="3192512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39C33F5A-B706-4FB1-AA26-A1E75EA5F6F8}" type="slidenum">
              <a:rPr lang="en-US"/>
              <a:pPr>
                <a:defRPr/>
              </a:pPr>
              <a:t>‹#›</a:t>
            </a:fld>
            <a:endParaRPr lang="en-US"/>
          </a:p>
        </p:txBody>
      </p:sp>
    </p:spTree>
    <p:extLst>
      <p:ext uri="{BB962C8B-B14F-4D97-AF65-F5344CB8AC3E}">
        <p14:creationId xmlns:p14="http://schemas.microsoft.com/office/powerpoint/2010/main" val="2167850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D6666EC8-3C25-432A-A685-874902CA1AED}" type="slidenum">
              <a:rPr lang="en-US"/>
              <a:pPr>
                <a:defRPr/>
              </a:pPr>
              <a:t>‹#›</a:t>
            </a:fld>
            <a:endParaRPr lang="en-US"/>
          </a:p>
        </p:txBody>
      </p:sp>
    </p:spTree>
    <p:extLst>
      <p:ext uri="{BB962C8B-B14F-4D97-AF65-F5344CB8AC3E}">
        <p14:creationId xmlns:p14="http://schemas.microsoft.com/office/powerpoint/2010/main" val="4274362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DCDCEE9B-04DC-4BB4-A47A-81DCA36B0A34}" type="slidenum">
              <a:rPr lang="en-US"/>
              <a:pPr>
                <a:defRPr/>
              </a:pPr>
              <a:t>‹#›</a:t>
            </a:fld>
            <a:endParaRPr lang="en-US"/>
          </a:p>
        </p:txBody>
      </p:sp>
    </p:spTree>
    <p:extLst>
      <p:ext uri="{BB962C8B-B14F-4D97-AF65-F5344CB8AC3E}">
        <p14:creationId xmlns:p14="http://schemas.microsoft.com/office/powerpoint/2010/main" val="1189119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B8191301-C8F2-4F2B-87AC-BD07A1A36022}" type="slidenum">
              <a:rPr lang="en-US"/>
              <a:pPr>
                <a:defRPr/>
              </a:pPr>
              <a:t>‹#›</a:t>
            </a:fld>
            <a:endParaRPr lang="en-US"/>
          </a:p>
        </p:txBody>
      </p:sp>
    </p:spTree>
    <p:extLst>
      <p:ext uri="{BB962C8B-B14F-4D97-AF65-F5344CB8AC3E}">
        <p14:creationId xmlns:p14="http://schemas.microsoft.com/office/powerpoint/2010/main" val="858920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5E4AB0DA-C4DD-47C1-89B0-066A326908C9}" type="slidenum">
              <a:rPr lang="en-US"/>
              <a:pPr>
                <a:defRPr/>
              </a:pPr>
              <a:t>‹#›</a:t>
            </a:fld>
            <a:endParaRPr lang="en-US"/>
          </a:p>
        </p:txBody>
      </p:sp>
    </p:spTree>
    <p:extLst>
      <p:ext uri="{BB962C8B-B14F-4D97-AF65-F5344CB8AC3E}">
        <p14:creationId xmlns:p14="http://schemas.microsoft.com/office/powerpoint/2010/main" val="4042653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88"/>
            <a:ext cx="9132888" cy="6845300"/>
            <a:chOff x="0" y="1"/>
            <a:chExt cx="5753" cy="4312"/>
          </a:xfrm>
        </p:grpSpPr>
        <p:sp>
          <p:nvSpPr>
            <p:cNvPr id="39939"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en-US">
                <a:latin typeface="Times New Roman" pitchFamily="-108" charset="0"/>
                <a:ea typeface="ＭＳ Ｐゴシック" pitchFamily="-108" charset="-128"/>
              </a:endParaRPr>
            </a:p>
          </p:txBody>
        </p:sp>
        <p:sp>
          <p:nvSpPr>
            <p:cNvPr id="1033" name="Arc 4"/>
            <p:cNvSpPr>
              <a:spLocks/>
            </p:cNvSpPr>
            <p:nvPr/>
          </p:nvSpPr>
          <p:spPr bwMode="auto">
            <a:xfrm>
              <a:off x="0" y="1"/>
              <a:ext cx="5298" cy="431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127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39941"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39942" name="Rectangle 6"/>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kumimoji="0" sz="1400">
                <a:latin typeface="Times New Roman" pitchFamily="-108" charset="0"/>
                <a:ea typeface="ＭＳ Ｐゴシック" pitchFamily="-108" charset="-128"/>
              </a:defRPr>
            </a:lvl1pPr>
          </a:lstStyle>
          <a:p>
            <a:pPr>
              <a:defRPr/>
            </a:pPr>
            <a:endParaRPr lang="en-US"/>
          </a:p>
        </p:txBody>
      </p:sp>
      <p:sp>
        <p:nvSpPr>
          <p:cNvPr id="39943" name="Rectangle 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kumimoji="0" sz="1400">
                <a:latin typeface="Times New Roman" pitchFamily="-108" charset="0"/>
                <a:ea typeface="ＭＳ Ｐゴシック" pitchFamily="-108" charset="-128"/>
              </a:defRPr>
            </a:lvl1pPr>
          </a:lstStyle>
          <a:p>
            <a:pPr>
              <a:defRPr/>
            </a:pPr>
            <a:endParaRPr lang="en-US"/>
          </a:p>
        </p:txBody>
      </p:sp>
      <p:sp>
        <p:nvSpPr>
          <p:cNvPr id="39944" name="Rectangle 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kumimoji="0" sz="1400">
                <a:latin typeface="Times New Roman" pitchFamily="-108" charset="0"/>
                <a:ea typeface="ＭＳ Ｐゴシック" pitchFamily="-108" charset="-128"/>
              </a:defRPr>
            </a:lvl1pPr>
          </a:lstStyle>
          <a:p>
            <a:pPr>
              <a:defRPr/>
            </a:pPr>
            <a:fld id="{0EF1992C-79E7-4AB0-AF1E-2EAB4163A116}" type="slidenum">
              <a:rPr lang="en-US"/>
              <a:pPr>
                <a:defRPr/>
              </a:pPr>
              <a:t>‹#›</a:t>
            </a:fld>
            <a:endParaRPr lang="en-US"/>
          </a:p>
        </p:txBody>
      </p:sp>
      <p:sp>
        <p:nvSpPr>
          <p:cNvPr id="1031" name="Rectangle 9"/>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4645" r:id="rId1"/>
    <p:sldLayoutId id="2147484635" r:id="rId2"/>
    <p:sldLayoutId id="2147484636" r:id="rId3"/>
    <p:sldLayoutId id="2147484637" r:id="rId4"/>
    <p:sldLayoutId id="2147484638" r:id="rId5"/>
    <p:sldLayoutId id="2147484639" r:id="rId6"/>
    <p:sldLayoutId id="2147484640" r:id="rId7"/>
    <p:sldLayoutId id="2147484641" r:id="rId8"/>
    <p:sldLayoutId id="2147484642" r:id="rId9"/>
    <p:sldLayoutId id="2147484643" r:id="rId10"/>
    <p:sldLayoutId id="2147484644" r:id="rId11"/>
    <p:sldLayoutId id="2147484646"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111" charset="0"/>
          <a:ea typeface="ＭＳ Ｐゴシック" pitchFamily="-65" charset="-128"/>
          <a:cs typeface="ＭＳ Ｐゴシック" pitchFamily="-65" charset="-128"/>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111" charset="0"/>
          <a:ea typeface="ＭＳ Ｐゴシック" pitchFamily="-65" charset="-128"/>
          <a:cs typeface="ＭＳ Ｐゴシック" pitchFamily="-65" charset="-128"/>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111" charset="0"/>
          <a:ea typeface="ＭＳ Ｐゴシック" pitchFamily="-65" charset="-128"/>
          <a:cs typeface="ＭＳ Ｐゴシック" pitchFamily="-65" charset="-128"/>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111" charset="0"/>
          <a:ea typeface="ＭＳ Ｐゴシック" pitchFamily="-65" charset="-128"/>
          <a:cs typeface="ＭＳ Ｐゴシック" pitchFamily="-65" charset="-128"/>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111"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111"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111"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111"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ea typeface="ＭＳ Ｐゴシック" pitchFamily="-111" charset="-128"/>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ea typeface="ＭＳ Ｐゴシック" pitchFamily="-111" charset="-128"/>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ea typeface="ＭＳ Ｐゴシック" pitchFamily="-111" charset="-128"/>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ea typeface="ＭＳ Ｐゴシック" pitchFamily="-111" charset="-128"/>
        </a:defRPr>
      </a:lvl5pPr>
      <a:lvl6pPr marL="2514600" indent="-228600" algn="l" rtl="0" fontAlgn="base">
        <a:spcBef>
          <a:spcPct val="20000"/>
        </a:spcBef>
        <a:spcAft>
          <a:spcPct val="0"/>
        </a:spcAft>
        <a:buClr>
          <a:schemeClr val="accent1"/>
        </a:buClr>
        <a:buChar char="•"/>
        <a:defRPr sz="2000">
          <a:solidFill>
            <a:schemeClr val="tx1"/>
          </a:solidFill>
          <a:latin typeface="+mn-lt"/>
          <a:ea typeface="ＭＳ Ｐゴシック" pitchFamily="-111" charset="-128"/>
        </a:defRPr>
      </a:lvl6pPr>
      <a:lvl7pPr marL="2971800" indent="-228600" algn="l" rtl="0" fontAlgn="base">
        <a:spcBef>
          <a:spcPct val="20000"/>
        </a:spcBef>
        <a:spcAft>
          <a:spcPct val="0"/>
        </a:spcAft>
        <a:buClr>
          <a:schemeClr val="accent1"/>
        </a:buClr>
        <a:buChar char="•"/>
        <a:defRPr sz="2000">
          <a:solidFill>
            <a:schemeClr val="tx1"/>
          </a:solidFill>
          <a:latin typeface="+mn-lt"/>
          <a:ea typeface="ＭＳ Ｐゴシック" pitchFamily="-111" charset="-128"/>
        </a:defRPr>
      </a:lvl7pPr>
      <a:lvl8pPr marL="3429000" indent="-228600" algn="l" rtl="0" fontAlgn="base">
        <a:spcBef>
          <a:spcPct val="20000"/>
        </a:spcBef>
        <a:spcAft>
          <a:spcPct val="0"/>
        </a:spcAft>
        <a:buClr>
          <a:schemeClr val="accent1"/>
        </a:buClr>
        <a:buChar char="•"/>
        <a:defRPr sz="2000">
          <a:solidFill>
            <a:schemeClr val="tx1"/>
          </a:solidFill>
          <a:latin typeface="+mn-lt"/>
          <a:ea typeface="ＭＳ Ｐゴシック" pitchFamily="-111" charset="-128"/>
        </a:defRPr>
      </a:lvl8pPr>
      <a:lvl9pPr marL="3886200" indent="-228600" algn="l" rtl="0" fontAlgn="base">
        <a:spcBef>
          <a:spcPct val="20000"/>
        </a:spcBef>
        <a:spcAft>
          <a:spcPct val="0"/>
        </a:spcAft>
        <a:buClr>
          <a:schemeClr val="accent1"/>
        </a:buClr>
        <a:buChar char="•"/>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djug.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meetup.com/San-Diego-Java-Users-Grou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linkedin.com/groups/13543346" TargetMode="External"/><Relationship Id="rId4" Type="http://schemas.openxmlformats.org/officeDocument/2006/relationships/hyperlink" Target="https://www.facebook.com/groups/SanDiegoJU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76200"/>
            <a:ext cx="7772400" cy="4724400"/>
          </a:xfrm>
        </p:spPr>
        <p:txBody>
          <a:bodyPr anchor="ctr"/>
          <a:lstStyle/>
          <a:p>
            <a:pPr eaLnBrk="1" hangingPunct="1">
              <a:defRPr/>
            </a:pPr>
            <a:r>
              <a:rPr lang="en-US" sz="6000" dirty="0">
                <a:ea typeface="ＭＳ Ｐゴシック" pitchFamily="-108" charset="-128"/>
              </a:rPr>
              <a:t>San Diego </a:t>
            </a:r>
            <a:br>
              <a:rPr lang="en-US" sz="6000" dirty="0">
                <a:ea typeface="ＭＳ Ｐゴシック" pitchFamily="-108" charset="-128"/>
              </a:rPr>
            </a:br>
            <a:r>
              <a:rPr lang="en-US" sz="6000" dirty="0">
                <a:ea typeface="ＭＳ Ｐゴシック" pitchFamily="-108" charset="-128"/>
              </a:rPr>
              <a:t>Java User’s Group</a:t>
            </a:r>
            <a:br>
              <a:rPr lang="en-US" sz="6000" dirty="0">
                <a:ea typeface="ＭＳ Ｐゴシック" pitchFamily="-108" charset="-128"/>
              </a:rPr>
            </a:br>
            <a:r>
              <a:rPr lang="en-US" sz="6000" dirty="0">
                <a:ea typeface="ＭＳ Ｐゴシック" pitchFamily="-108" charset="-128"/>
                <a:hlinkClick r:id="rId3"/>
              </a:rPr>
              <a:t>www.sdjug.org</a:t>
            </a:r>
            <a:r>
              <a:rPr lang="en-US" sz="6000" dirty="0">
                <a:ea typeface="ＭＳ Ｐゴシック" pitchFamily="-108" charset="-128"/>
              </a:rPr>
              <a:t/>
            </a:r>
            <a:br>
              <a:rPr lang="en-US" sz="6000" dirty="0">
                <a:ea typeface="ＭＳ Ｐゴシック" pitchFamily="-108" charset="-128"/>
              </a:rPr>
            </a:br>
            <a:r>
              <a:rPr lang="en-US" sz="6000" dirty="0">
                <a:ea typeface="ＭＳ Ｐゴシック" pitchFamily="-108" charset="-128"/>
              </a:rPr>
              <a:t>Cell Phones to Stun!</a:t>
            </a:r>
          </a:p>
        </p:txBody>
      </p:sp>
      <p:sp>
        <p:nvSpPr>
          <p:cNvPr id="3075" name="AutoShape 6" descr="data:image/gif;base64,R0lGODlhkQAhAPcAADdXdTVTb8PO2S5Pbtbe54WXqn2SqURigUpie0NgfmF1i0VifjNUcsvU3sLM13GFmzJUcjpaeCxNbJaltK26x0BffTBQby5KZ7K/zFVthr/J05mmtmp8kMLN2JOisEFbdTRSb1Bui1BsjMDM1jZUcTFPbWuAllJwjau3xEJhf05siVp2ky1KZUFgfpuqui9MaU5ripytvUFeezNQb5aksneNoz9beExqh1RxjjFOazpYdFJvjk5riTtWcT9efDFScjFQbTJQbDhWczxcej5ee2yCmTRVczpVboubrElmg0Nfe8nS2z5ad3mPpTVVdDdXdoGSpEpohX2NnjVRbVBtjE1ngbfDz3OJoUVjgqCwwcvV3jtXcU1piZenuDRRby1QbzJPaaWzwkxohTZUcjhVclFujlpvhFNtiSlHZT9ceebs8zBRcFJvjebt8+bt9DFScU1riEtphy9QbzJTcTFScFBtizlZd09sikdlg0hmhE1qiFJwjujt9DJTcklnhVNwjjJScTNTcjBRcVFujD5cekpohkZkgsHL1S9QbS5Qbz5Zdefs80xqiDxbejBScT5de1FvjTJSbzBNaT9dek5siktphkxph1JvjDpZd1BujDJRb8HL1k9si1JujE1ricLL1k9tik9ti0JdeVFvjOfu9WV9lVFujTNScT1ady9RcDNTcVBtijZWdeju9U9uizdWct/l7T1ZdVFtjDFTcTFRcN7k7DlYdC5Rb1Fwjd7l7TNScitJZE5tiixJZUZlg1JxjjJTc3SInc3W4IyesVNvjaCvwDFQbzJTcN7l7ElnhFBsilBsiz9cei5QbjJScjVSbUtqiC9ScEtohk1silBvjERgezdVcTBTcVJujUNeeS9LZzNScMXP25Ggr5eouTFQazlWc1BujTBScDBQcFNxjjpad9Tc5E1sib/K08DK1cHK1UxriC1LZVBvjU1rinqQpSpLaDJScKe1wmJ5j0dmgz9de0dmhMnT23OKoT5YcE5ti0tqh+ft8+ju9Ofu9Oft9CH5BAAAAAAALAAAAACRACEAAAj/AH+xYbPn156BbE4M3LHnz56DDQX+QdjwIEE2Btn82bjx0g6HDBtenMhQY8iEf06ktKjxoMONFv/s0IhQJkg2O8gNlEmQ3I5fDk/gyKnRIUSOO2Y2nPhL5Z9fODSqHNhw6I5OKwxo3cq1K1d8uPZ0GjSI2AlIl0aNYkMMbSdsbEwNMsXm0qA/bSFBOjEW2x9Iay+x+Tp3LxtIA8cOGjUXFz6ul4jh0ot4EKQ/kd/qvbv2xCVTkUf9wTYIF65RuAoT63Sp01o2gy5NhkTMFGtTZc7+6QTawL9WrUgB/x1cOClSv5H/46Ys1FpXoWSFqpOJrCxZgzJh1z6ISjgqlgfJ/wohy5V2u7LqjKLS6t8/UtxU3Am32JX4OnXMXx/E7f37OyEM0k4mIWQyFjVzDUINNbJcQk1+BbZDRSeZmKJdCOANUocs3qUni3YfjvJhJnWQxdt+GYbQRCv99PNeP+25148//vTDzz80wieGJ3esUoePy1CxSgh1TOeKMqtwAmQdvLgiQggiuFIHkfgRmN8qoLzHTz/cSMODJ5wwyYkrISgzZR3LgMKNizeKwcMdnISwyjLKUFHkkNPVMWYoPtr54zJl8lIkfnlOFwooyzQZgj5lnjmeK7xQIicVnNzRhD84/nPjjFv6s+WWM2IqQBJi6DENKPLdcYd8odwBAyicoP8KAwx3hKKCCpHeMY2qqvKgAiWcnAMDHKH6M6o0s56Dqq53AEsrHP25+A8C0sABCq+UwBnpm9mCwsM0nIR7LQznZEsJJdPQWukdqL657JuqpnprrbOyywkMNfAD6ozS1kijizP+048DC/ihhwq+UoIwDIyoMKwnPOjhDhw8+KqCJxMzQsmwFfNwA8U8wGEJv/8QbHDICMNBCRwce8IINzW6l0IScTDiMSNw5EzxyjDwAIMKOcPgiScIh/yzwkNXDAfEnnwcNNAPe0JJE+888EApnjSxwg1+GFLNB2CD7YCnW4ZttigL0HzDDVzcAA00OOuhB85wuH3D3DfErcfdlkD/k/fccq/DiBiZ8tNBNTTLDYceOcvNuB6W9MePp0oYUkneTjPiuB7rML623n4zcnfdOe/D+OKaa744HIxwUffHluhRDAHDcINBKf28E4cYhiSghCjAZ+MAjjaCDbwo2chQTdqFxHF5HJZAH0cca1cSR/M3WGK985Z0b8kN0xei/fTU+yHtwNXg0bz04FNPfiWSY5pNwdlXsj35pXSRRTFdRDE9DsXIQhaGgQPyQa8Q9ote9Ki3vfu5L3vcgB8GuoCBGhTCD3nAwgI2uIAEdOBGNfqADBLAwQV04F+ewpSL/EEADdTAD9IohAxjiAMMEMBTNqqRjQCWhWQUQhpJIJ4//xwgCkP4QYbDwBGNhIEDmIFwUzWa3AulYT8EFgAZJMOHH/xQjGIJowhHLEQUZFiDFPYLVATgxjCOGMNCcMONBRBGMWqQDAzmAQ948AUeDCEAfbnnA0o4AB71KAAbCaxTmCLeP+SRhyRsMRl/EIZ7yHZGacUAC3mIAh4EhqkRoI0efhhGFPshjDMY4oTE21Iq/YEPPOTBD3UsQKhuhIEEGCIPl9CCwFoEC2K8cot+yJe/MKVDGrnni0lIRhQeCcwo5OGZ0HwmHgTgKfekoXLQxMMHowiqQ6JwAoZwZR5iwKkWoXCY/nBBChawRyX2YwRpSAEeRHnIBlRhhNRcYczcs/+lByzglnkoQi1wdKMG2ABthjCEArAYsFLiwR70yAM+RmnMgE2uRblYgTijKU08ujKPe+yjElFRDSwM0hDycIADNnGIT3yipYcwZI1qkQCT4gEWmpoRLDbxUpcegqcjKADa8IAFTv4DnikwwQ7/0QAE2CAbSghDB0aQC4L64xA/dcA8KmDSTiDjX/3QAgJigVAspKAUsKARpjrwTz1O9Eb/MIc6sPoJd7aIYFjQo0fzmNCEYqGvWDghwGIhg78aAgtYqIANYrGFHvRgC5DtAQIaMMl+PCAFWFhBpvzRgCMcAbKgBW0sCFHTBejLRYewQSmwWKOmbgEVomiBDGygiEP/pNAfnn0sKmRwgDPokpO5UMAWmFCBAyA2AdmQpSr7QQHjYiEYLdLUBj67hSMgYAOT1NQDatrXvjoXsc49QAdaNDkdPKKm4E3BI2irCEXEwr2K0IEU/NUPF8ggBXD4Fz8+8dn2tpcJ7Y2FDUZ4gASQ7BDzSGtrEbAFRRCiBSlowSNQMTwVfjYWqBjwAaxgzhspwBpScEEMRjziUtigG1b1RwFScIBg6PAfG9iCLfy7BeySlwIjRCwWwnuAHvv4ACnogHtwtIV6tADIPU5AC0pRABc4+ckuoIAS+bEBG7SgArAIVT82UASrebkKk3iEDCCcggrQaEvmULA/ahEMEzi1/wIpSECEJ1FhTQ3XBj4Ycxj0BUIoHMEE/pokP+wZCwrscHJNUIKLybsBW6CCEJMgBCEQcMh+GLQFcvZxCuIs503LuQV19scWBrzpTZeiAZMzo1o31aINKMIHPjB0ItmU6hkJ4AEVqICcZaDWIfNrmGEY86YrIAMH1Hq4j6jAks34jwkcgQwF+MQmNjGCao9gExlAhQ5su8JaMOMB+t2ADgYs2/WOjbyKmASZPa3sK7e7BT4QrKasgecW2DsOBNDURY1ZOH42mhA+qAJlzWlMZv+jAD648iNmqUJMfcpTLvBBBRJegRP68RWokHgFwK0vTwXjCLbIwAOKYIKSm1wRAP/uYsF18IAcUlkHhGi3DAgxAiiCwwbKfrfEYT3xXBNhE/uyBhOYkesKuKBFK4yuKvXdogncnBA2QAAKCK7WUfIDGVWA9SQChsN/LEKROKpFBHjuA6A7nAyxYAasxTBwGsEiA0/oBhTN2Y95oCJf5vwHCqxRBKM63QaPgLUPmKEFpOM2AsnuuQ8e8QgiLP7xzBjBP/jgHhLYohGM94EuKc8HGnDg86BHAuebTYZHD0EH1pgC6EEfjHss4uv/MEEECNEI93zdHBOgAQ0mkI6vf50PGWACIR5B58lPPgA6GAKsG5GBgbqHD2JFBWWN754NCGEeuVgE5RdxjymQwASv//r/BKyBikkQIfBBHLI5SKCDMAveB4RgxiQiTf9GjOD1lAeBDmZP+9//YwlgEART8AwDqHp88HvjZweN0AgRAA5kEAAgMAUFqHrGtwhIsH8RMHmUhw5gEIBBEATpUIEmYAtDQAhDsAkHyAd8kA37B2mNoAMKkH0qyAeHYAuoBwIBkIM4qAQ49XxL8AFTQAYm8HyLMH6Y0AiQNgkuQHmThwLIV4KSBmlDMIWNMAQLOAQRMAJu4B5q8AxCoIAMuIX/oAa5AIQkYA0kQAJCqAb/sIUTQAJgGAGYoANC8ApneIbWAAVD9g8cQALlkIFiqAECCAIkAAIT0IZuoAYcQAZ2YIVW/9CG7oEE4HCEVmgHr6CHidiGFGCHENiJSjB97lELZhAEASAEJiCGzcZ+ETAESeACYyiGHAACALCKC1iFEXCLt8iAt6gOmagGQfAKf9gIdmAFqPgPLfVSLdUAarCFbjAByGcH1TZtI3AII/AJc3UIy+gebvAB7GcHr/gPgkgCrwAOrzAB2egGfXiLmOAN2tiG5jACWmUHEQAAJIAEYriFSGCHZGANaPiIbsCMZvANXmANADCEYxhX6fBTDfCPXOgGHAgC4ICLuIgJmPCHdmAHmBABdoCNbdAG/1ACYwAA8mgLwaAvW5iNB/mPzOgGNKAJ4GAHiegGcNWGbOgGHjmGKP+QAyQAAACgBvzwjxpQAmQgkgDQBTfyj7H4BBHwBBngkWw4hstoAiKJCUIQAChQk2MYDELAkwAgZVvID20gBZIABgHwBHZwiiqpBh4pk2rAhj8JCwiQAwEgkheZkXV5kXhpBwCQDnzGDzkAAqyAkQAwBijQkWr5D23AD2oJlnymBhMQBE4ADm2pmIlZmYapL7WQD38JDuCgmGCpAUAQknrpDYkJlhygCa+gl0YABfpSmYrJAUbAlSTgBVfZkW3wdqwAADVgm2ApBReQA8/gBACACSZQmj55nJapBktgBpIABCTwBHZJkfPIldQJDnzpmZIwBcIJAKzgBEEABeiQC63/eZnIyQ8eUAJOYASumZiHCZZqcA/ykA8vUAIk0J1toJZtoAE5oAq5yQrewJhqMA8zEJsA4AQBwAEYUAuKiZinuZ2scApAMAEaMKEaUAVkwApXkA4agA7oUAQsIAlBUJ/caQLuSZl81gbmgAFSwAK/GQBOkJsA8ARcyQo02p00CgAMwAA5cAG9oA2SoAlO8KI4GgBA8ALawA7swAK9sAvssAtK2gsswAIvsJ8McAySoA27sAu9kKRRmqTsoA3akAOaQAJOUKU72guSIJdGwAoMoApB8AJfKgmRYARP0J2nUAJX2qS7oA0vEARrWqAMoAl4egF8GgQg8AoMEAkl8AIX/3AB8xkIDMCdrGACbOiTHhClSuqlLBCmmsAALyoENUqja5qeNPqiOVoCEnABkvANnZqjZRoIIAAEEvACjMqnhAqm2uCocqoKgRAJOQCmRsqntAqsU2oMqmCq25ADtJoDJXAKQWqgQXClUzoDgUCjDBAIxxAEyjqsOeAFgfCsTnAKXpADOSAJkmABgWAERiCoygqinfqsk9qa5skOt5qrafoNQaAKqqCuQcoKo6quOWoEngqpqkAHJVACQRAJbwCpkGoEujAHmqCoJQAEB1uxiFCxMwAC16oJtBAEFIsIIEuxEwsEMzADmvCtgaALBeuxQLAGp2AEkAoImqAJiAAEM/+brkHKABCgCoJ6sYigCcegCzh7rQwQD7TgBTNLtDyrCRZgAZqwrwwgsMBAoovpAaqaA0AAsiXwtHPAsK4KqTkaCGKbozkKDDurCpGQto4wtgwgtM4wC7rwBmtAB7SQtpowt3VLC/HwBqrAAH1wCrQAsWugCduwBrQwuIUrCKrgDAwbCKcwB8fAsaqgCz9wrTsrs2sgCKfQB31AtBDwuHQQsZEwB32rs5AqtKowB28wB6cAtqewum8ACK3buRAwCwxQCifqAS8wAE5LB3TgCLPQtUQbCJ0LDNcKDHPQB4DwA3MACILQvD/QB2/gDG8gCLPQBz8ACIHbB3MgCH0ADI7/ELuCML6AAAhvwLyrOweqCwh94Azqy73cu7qOUL6cG7zX4AiqCwx9MAvsCwjAAAjN2wfzC7/1y7/Mq77XO7/ZS78CPAuxOwfB27zOIAiAcL2z4Az4+wbHUApu2QZWWwLj8AbXEL99IAiwW8Lq+8B08AM/QLfVa8JvILdrsAZv4Lu+m7l0EMNy+7szHMMzPLczTAcz7AiaQAcO/Aa0IAg/EAlzG76CsA10K8Q5LMTVi8S0UMM/MLfVm8RrcA3XUL05XL0zfMVMXMO/+wazsAazQAvhq8U5vMZAHMZrgLt81g3wwLuCQMODC8SRkMeOAMRyKwdvIAfRIAdysAZyYAxy/0AHqbDIqYDIh4zI0bAGjfzIqWAM47DIhqzIhfzIhpzJiRwNqZAKjhDKtKDIcpAK4kDIlSwHtDDJtMDKpZzIqbwG0SAIh/zI0WAMFmAMkLzJhtzIq5zIvkwHgtDKl8zGsezKVeABHtAN3aAAuyABiLDLa2ABjZzHtEAHmmzItCAOA5AIiGABA5AKicC74ZwIzYDIiSAH4SwHXyAHiCAHFpAI5DwAt3AL5nwLAxDPzZAIqfAF44wIaxDOA8C7X8DP84zPcsDPt7DOFiDPayDQ4jwAC33NjxzOiNDP9BzRB23PTTsAEw3QiXAL7TzDA7DO59zOIt0M4dwMciABEoAGNBSNBnfs0O1sAbcwzxN90APgzhEdEAA7"/>
          <p:cNvSpPr>
            <a:spLocks noChangeAspect="1" noChangeArrowheads="1"/>
          </p:cNvSpPr>
          <p:nvPr/>
        </p:nvSpPr>
        <p:spPr bwMode="auto">
          <a:xfrm>
            <a:off x="1682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ea typeface="ＭＳ Ｐゴシック" pitchFamily="34" charset="-128"/>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ea typeface="ＭＳ Ｐゴシック" pitchFamily="34" charset="-128"/>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ea typeface="ＭＳ Ｐゴシック" pitchFamily="34" charset="-128"/>
              </a:defRPr>
            </a:lvl3pPr>
            <a:lvl4pPr marL="1600200" indent="-228600" eaLnBrk="0" hangingPunct="0">
              <a:spcBef>
                <a:spcPct val="20000"/>
              </a:spcBef>
              <a:buClr>
                <a:schemeClr val="tx1"/>
              </a:buClr>
              <a:buChar char="–"/>
              <a:defRPr sz="2000">
                <a:solidFill>
                  <a:schemeClr val="tx1"/>
                </a:solidFill>
                <a:latin typeface="Times New Roman" pitchFamily="18" charset="0"/>
                <a:ea typeface="ＭＳ Ｐゴシック" pitchFamily="34" charset="-128"/>
              </a:defRPr>
            </a:lvl4pPr>
            <a:lvl5pPr marL="2057400" indent="-228600" eaLnBrk="0" hangingPunct="0">
              <a:spcBef>
                <a:spcPct val="20000"/>
              </a:spcBef>
              <a:buClr>
                <a:schemeClr val="accent1"/>
              </a:buClr>
              <a:buChar char="•"/>
              <a:defRPr sz="2000">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9pPr>
          </a:lstStyle>
          <a:p>
            <a:pPr eaLnBrk="1" hangingPunct="1">
              <a:spcBef>
                <a:spcPct val="0"/>
              </a:spcBef>
              <a:buClrTx/>
              <a:buSzTx/>
              <a:buFontTx/>
              <a:buNone/>
            </a:pPr>
            <a:endParaRPr lang="en-US" altLang="en-US" sz="2400"/>
          </a:p>
        </p:txBody>
      </p:sp>
      <p:sp>
        <p:nvSpPr>
          <p:cNvPr id="3076" name="AutoShape 7" descr="Description: a2zlogo_smallrandd"/>
          <p:cNvSpPr>
            <a:spLocks noChangeAspect="1" noChangeArrowheads="1"/>
          </p:cNvSpPr>
          <p:nvPr/>
        </p:nvSpPr>
        <p:spPr bwMode="auto">
          <a:xfrm>
            <a:off x="320675" y="-301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ea typeface="ＭＳ Ｐゴシック" pitchFamily="34" charset="-128"/>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ea typeface="ＭＳ Ｐゴシック" pitchFamily="34" charset="-128"/>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ea typeface="ＭＳ Ｐゴシック" pitchFamily="34" charset="-128"/>
              </a:defRPr>
            </a:lvl3pPr>
            <a:lvl4pPr marL="1600200" indent="-228600" eaLnBrk="0" hangingPunct="0">
              <a:spcBef>
                <a:spcPct val="20000"/>
              </a:spcBef>
              <a:buClr>
                <a:schemeClr val="tx1"/>
              </a:buClr>
              <a:buChar char="–"/>
              <a:defRPr sz="2000">
                <a:solidFill>
                  <a:schemeClr val="tx1"/>
                </a:solidFill>
                <a:latin typeface="Times New Roman" pitchFamily="18" charset="0"/>
                <a:ea typeface="ＭＳ Ｐゴシック" pitchFamily="34" charset="-128"/>
              </a:defRPr>
            </a:lvl4pPr>
            <a:lvl5pPr marL="2057400" indent="-228600" eaLnBrk="0" hangingPunct="0">
              <a:spcBef>
                <a:spcPct val="20000"/>
              </a:spcBef>
              <a:buClr>
                <a:schemeClr val="accent1"/>
              </a:buClr>
              <a:buChar char="•"/>
              <a:defRPr sz="2000">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9pPr>
          </a:lstStyle>
          <a:p>
            <a:pPr eaLnBrk="1" hangingPunct="1">
              <a:spcBef>
                <a:spcPct val="0"/>
              </a:spcBef>
              <a:buClrTx/>
              <a:buSzTx/>
              <a:buFontTx/>
              <a:buNone/>
            </a:pPr>
            <a:endParaRPr lang="en-US" altLang="en-US" sz="2400"/>
          </a:p>
        </p:txBody>
      </p:sp>
      <p:sp>
        <p:nvSpPr>
          <p:cNvPr id="3077" name="AutoShape 9" descr="Description: a2zlogo_smallrandd"/>
          <p:cNvSpPr>
            <a:spLocks noChangeAspect="1" noChangeArrowheads="1"/>
          </p:cNvSpPr>
          <p:nvPr/>
        </p:nvSpPr>
        <p:spPr bwMode="auto">
          <a:xfrm>
            <a:off x="473075" y="1222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ea typeface="ＭＳ Ｐゴシック" pitchFamily="34" charset="-128"/>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ea typeface="ＭＳ Ｐゴシック" pitchFamily="34" charset="-128"/>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ea typeface="ＭＳ Ｐゴシック" pitchFamily="34" charset="-128"/>
              </a:defRPr>
            </a:lvl3pPr>
            <a:lvl4pPr marL="1600200" indent="-228600" eaLnBrk="0" hangingPunct="0">
              <a:spcBef>
                <a:spcPct val="20000"/>
              </a:spcBef>
              <a:buClr>
                <a:schemeClr val="tx1"/>
              </a:buClr>
              <a:buChar char="–"/>
              <a:defRPr sz="2000">
                <a:solidFill>
                  <a:schemeClr val="tx1"/>
                </a:solidFill>
                <a:latin typeface="Times New Roman" pitchFamily="18" charset="0"/>
                <a:ea typeface="ＭＳ Ｐゴシック" pitchFamily="34" charset="-128"/>
              </a:defRPr>
            </a:lvl4pPr>
            <a:lvl5pPr marL="2057400" indent="-228600" eaLnBrk="0" hangingPunct="0">
              <a:spcBef>
                <a:spcPct val="20000"/>
              </a:spcBef>
              <a:buClr>
                <a:schemeClr val="accent1"/>
              </a:buClr>
              <a:buChar char="•"/>
              <a:defRPr sz="2000">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9pPr>
          </a:lstStyle>
          <a:p>
            <a:pPr eaLnBrk="1" hangingPunct="1">
              <a:spcBef>
                <a:spcPct val="0"/>
              </a:spcBef>
              <a:buClrTx/>
              <a:buSzTx/>
              <a:buFontTx/>
              <a:buNone/>
            </a:pPr>
            <a:endParaRPr lang="en-US" altLang="en-US" sz="2400"/>
          </a:p>
        </p:txBody>
      </p:sp>
      <p:sp>
        <p:nvSpPr>
          <p:cNvPr id="3078"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ea typeface="ＭＳ Ｐゴシック" pitchFamily="34" charset="-128"/>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ea typeface="ＭＳ Ｐゴシック" pitchFamily="34" charset="-128"/>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ea typeface="ＭＳ Ｐゴシック" pitchFamily="34" charset="-128"/>
              </a:defRPr>
            </a:lvl3pPr>
            <a:lvl4pPr marL="1600200" indent="-228600" eaLnBrk="0" hangingPunct="0">
              <a:spcBef>
                <a:spcPct val="20000"/>
              </a:spcBef>
              <a:buClr>
                <a:schemeClr val="tx1"/>
              </a:buClr>
              <a:buChar char="–"/>
              <a:defRPr sz="2000">
                <a:solidFill>
                  <a:schemeClr val="tx1"/>
                </a:solidFill>
                <a:latin typeface="Times New Roman" pitchFamily="18" charset="0"/>
                <a:ea typeface="ＭＳ Ｐゴシック" pitchFamily="34" charset="-128"/>
              </a:defRPr>
            </a:lvl4pPr>
            <a:lvl5pPr marL="2057400" indent="-228600" eaLnBrk="0" hangingPunct="0">
              <a:spcBef>
                <a:spcPct val="20000"/>
              </a:spcBef>
              <a:buClr>
                <a:schemeClr val="accent1"/>
              </a:buClr>
              <a:buChar char="•"/>
              <a:defRPr sz="2000">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9pPr>
          </a:lstStyle>
          <a:p>
            <a:pPr eaLnBrk="1" hangingPunct="1">
              <a:spcBef>
                <a:spcPct val="0"/>
              </a:spcBef>
              <a:buClrTx/>
              <a:buSzTx/>
              <a:buFontTx/>
              <a:buNone/>
            </a:pPr>
            <a:endParaRPr lang="en-US" altLang="en-US" sz="2400"/>
          </a:p>
        </p:txBody>
      </p:sp>
      <p:pic>
        <p:nvPicPr>
          <p:cNvPr id="9" name="Picture 5" descr="http://respoint/brandspace/Logo/ResMed_logo_tagline_fullcolo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223" y="4308901"/>
            <a:ext cx="2133600" cy="225283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306823" y="4308901"/>
            <a:ext cx="3505200" cy="830997"/>
          </a:xfrm>
          <a:prstGeom prst="rect">
            <a:avLst/>
          </a:prstGeom>
          <a:noFill/>
        </p:spPr>
        <p:txBody>
          <a:bodyPr wrap="square" rtlCol="0">
            <a:spAutoFit/>
          </a:bodyPr>
          <a:lstStyle/>
          <a:p>
            <a:r>
              <a:rPr lang="en-US" dirty="0"/>
              <a:t>And the password is: </a:t>
            </a:r>
            <a:r>
              <a:rPr lang="en-US" b="1" dirty="0"/>
              <a:t>EveryBreath3.0</a:t>
            </a:r>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00181" y="4495799"/>
            <a:ext cx="3743719" cy="2065931"/>
          </a:xfrm>
          <a:prstGeom prst="rect">
            <a:avLst/>
          </a:prstGeom>
        </p:spPr>
      </p:pic>
    </p:spTree>
    <p:extLst>
      <p:ext uri="{BB962C8B-B14F-4D97-AF65-F5344CB8AC3E}">
        <p14:creationId xmlns:p14="http://schemas.microsoft.com/office/powerpoint/2010/main" val="3931543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ctrTitle"/>
          </p:nvPr>
        </p:nvSpPr>
        <p:spPr>
          <a:xfrm>
            <a:off x="685800" y="2438400"/>
            <a:ext cx="7772400" cy="1143000"/>
          </a:xfrm>
        </p:spPr>
        <p:txBody>
          <a:bodyPr anchor="ctr"/>
          <a:lstStyle/>
          <a:p>
            <a:pPr eaLnBrk="1" hangingPunct="1">
              <a:defRPr/>
            </a:pPr>
            <a:r>
              <a:rPr lang="en-US" sz="4000" dirty="0">
                <a:ea typeface="ＭＳ Ｐゴシック" pitchFamily="-108" charset="-128"/>
              </a:rPr>
              <a:t>www.sdjug.org</a:t>
            </a:r>
            <a:br>
              <a:rPr lang="en-US" sz="4000" dirty="0">
                <a:ea typeface="ＭＳ Ｐゴシック" pitchFamily="-108" charset="-128"/>
              </a:rPr>
            </a:br>
            <a:endParaRPr lang="en-US" sz="4000" dirty="0">
              <a:ea typeface="ＭＳ Ｐゴシック" pitchFamily="-108"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26"/>
          <p:cNvSpPr>
            <a:spLocks noGrp="1" noChangeArrowheads="1"/>
          </p:cNvSpPr>
          <p:nvPr>
            <p:ph type="title"/>
          </p:nvPr>
        </p:nvSpPr>
        <p:spPr>
          <a:xfrm>
            <a:off x="685800" y="152400"/>
            <a:ext cx="7772400" cy="1143000"/>
          </a:xfrm>
        </p:spPr>
        <p:txBody>
          <a:bodyPr/>
          <a:lstStyle/>
          <a:p>
            <a:pPr eaLnBrk="1" hangingPunct="1">
              <a:defRPr/>
            </a:pPr>
            <a:r>
              <a:rPr lang="en-US" sz="5400" dirty="0">
                <a:ea typeface="ＭＳ Ｐゴシック" pitchFamily="-108" charset="-128"/>
              </a:rPr>
              <a:t>Timeline</a:t>
            </a:r>
            <a:endParaRPr lang="en-US" dirty="0">
              <a:ea typeface="ＭＳ Ｐゴシック" pitchFamily="-108" charset="-128"/>
            </a:endParaRPr>
          </a:p>
        </p:txBody>
      </p:sp>
      <p:sp>
        <p:nvSpPr>
          <p:cNvPr id="4099" name="Text Box 1027"/>
          <p:cNvSpPr txBox="1">
            <a:spLocks noChangeArrowheads="1"/>
          </p:cNvSpPr>
          <p:nvPr/>
        </p:nvSpPr>
        <p:spPr bwMode="auto">
          <a:xfrm>
            <a:off x="381000" y="1066800"/>
            <a:ext cx="853440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688975" indent="-688975" eaLnBrk="0" hangingPunct="0">
              <a:defRPr kumimoji="1" sz="2400">
                <a:solidFill>
                  <a:schemeClr val="tx1"/>
                </a:solidFill>
                <a:latin typeface="Times New Roman" pitchFamily="18" charset="0"/>
                <a:ea typeface="ＭＳ Ｐゴシック" pitchFamily="34" charset="-128"/>
              </a:defRPr>
            </a:lvl1pPr>
            <a:lvl2pPr marL="742950" indent="-285750" eaLnBrk="0" hangingPunct="0">
              <a:defRPr kumimoji="1" sz="2400">
                <a:solidFill>
                  <a:schemeClr val="tx1"/>
                </a:solidFill>
                <a:latin typeface="Times New Roman" pitchFamily="18" charset="0"/>
                <a:ea typeface="ＭＳ Ｐゴシック" pitchFamily="34" charset="-128"/>
              </a:defRPr>
            </a:lvl2pPr>
            <a:lvl3pPr marL="1143000" indent="-228600" eaLnBrk="0" hangingPunct="0">
              <a:defRPr kumimoji="1" sz="2400">
                <a:solidFill>
                  <a:schemeClr val="tx1"/>
                </a:solidFill>
                <a:latin typeface="Times New Roman" pitchFamily="18" charset="0"/>
                <a:ea typeface="ＭＳ Ｐゴシック" pitchFamily="34" charset="-128"/>
              </a:defRPr>
            </a:lvl3pPr>
            <a:lvl4pPr marL="1600200" indent="-228600" eaLnBrk="0" hangingPunct="0">
              <a:defRPr kumimoji="1" sz="2400">
                <a:solidFill>
                  <a:schemeClr val="tx1"/>
                </a:solidFill>
                <a:latin typeface="Times New Roman" pitchFamily="18" charset="0"/>
                <a:ea typeface="ＭＳ Ｐゴシック" pitchFamily="34" charset="-128"/>
              </a:defRPr>
            </a:lvl4pPr>
            <a:lvl5pPr marL="2057400" indent="-228600" eaLnBrk="0" hangingPunct="0">
              <a:defRPr kumimoji="1"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34" charset="-128"/>
              </a:defRPr>
            </a:lvl9pPr>
          </a:lstStyle>
          <a:p>
            <a:pPr eaLnBrk="1" hangingPunct="1">
              <a:defRPr/>
            </a:pPr>
            <a:r>
              <a:rPr lang="en-US" sz="1800" dirty="0">
                <a:latin typeface="+mj-lt"/>
              </a:rPr>
              <a:t>6:30 - Equipment setup and mixer – Food provided by:</a:t>
            </a:r>
          </a:p>
          <a:p>
            <a:pPr eaLnBrk="1" hangingPunct="1">
              <a:defRPr/>
            </a:pPr>
            <a:endParaRPr lang="en-US" sz="1800" dirty="0">
              <a:latin typeface="+mj-lt"/>
            </a:endParaRPr>
          </a:p>
          <a:p>
            <a:pPr eaLnBrk="1" hangingPunct="1">
              <a:defRPr/>
            </a:pPr>
            <a:r>
              <a:rPr lang="en-US" sz="1800" dirty="0">
                <a:latin typeface="+mj-lt"/>
              </a:rPr>
              <a:t>7:00 - Meeting begins, announcements</a:t>
            </a:r>
          </a:p>
          <a:p>
            <a:pPr eaLnBrk="1" hangingPunct="1">
              <a:defRPr/>
            </a:pPr>
            <a:r>
              <a:rPr lang="en-US" sz="1800" dirty="0">
                <a:latin typeface="+mj-lt"/>
              </a:rPr>
              <a:t> </a:t>
            </a:r>
          </a:p>
          <a:p>
            <a:pPr eaLnBrk="1" hangingPunct="1">
              <a:defRPr/>
            </a:pPr>
            <a:r>
              <a:rPr lang="en-US" sz="1800" dirty="0">
                <a:latin typeface="+mj-lt"/>
              </a:rPr>
              <a:t>7:15 – Short Talk Speaker: Stan </a:t>
            </a:r>
            <a:r>
              <a:rPr lang="en-US" sz="1800" dirty="0" smtClean="0">
                <a:latin typeface="+mj-lt"/>
              </a:rPr>
              <a:t>Kurdziel on “Test </a:t>
            </a:r>
            <a:r>
              <a:rPr lang="en-US" sz="1800" dirty="0">
                <a:latin typeface="+mj-lt"/>
              </a:rPr>
              <a:t>Driven </a:t>
            </a:r>
            <a:r>
              <a:rPr lang="en-US" sz="1800" dirty="0" smtClean="0">
                <a:latin typeface="+mj-lt"/>
              </a:rPr>
              <a:t>Regex”</a:t>
            </a:r>
            <a:endParaRPr lang="en-US" sz="1800" dirty="0">
              <a:latin typeface="+mj-lt"/>
            </a:endParaRPr>
          </a:p>
          <a:p>
            <a:pPr eaLnBrk="1" hangingPunct="1">
              <a:defRPr/>
            </a:pPr>
            <a:endParaRPr lang="en-US" sz="1800" dirty="0">
              <a:latin typeface="+mj-lt"/>
              <a:cs typeface="Arial" charset="0"/>
            </a:endParaRPr>
          </a:p>
          <a:p>
            <a:pPr eaLnBrk="1" hangingPunct="1">
              <a:defRPr/>
            </a:pPr>
            <a:r>
              <a:rPr lang="en-US" sz="1800" dirty="0" smtClean="0">
                <a:latin typeface="+mj-lt"/>
                <a:cs typeface="Arial" charset="0"/>
              </a:rPr>
              <a:t>7:50 </a:t>
            </a:r>
            <a:r>
              <a:rPr lang="en-US" sz="1800" dirty="0">
                <a:latin typeface="+mj-lt"/>
                <a:cs typeface="Arial" charset="0"/>
              </a:rPr>
              <a:t>– Short Break </a:t>
            </a:r>
          </a:p>
          <a:p>
            <a:pPr eaLnBrk="1" hangingPunct="1">
              <a:defRPr/>
            </a:pPr>
            <a:endParaRPr lang="en-US" sz="1800" dirty="0">
              <a:latin typeface="+mj-lt"/>
              <a:cs typeface="Arial" charset="0"/>
            </a:endParaRPr>
          </a:p>
          <a:p>
            <a:pPr eaLnBrk="1" hangingPunct="1">
              <a:defRPr/>
            </a:pPr>
            <a:r>
              <a:rPr lang="en-US" sz="1800" dirty="0" smtClean="0">
                <a:latin typeface="+mj-lt"/>
                <a:cs typeface="Arial" charset="0"/>
              </a:rPr>
              <a:t>8:00 </a:t>
            </a:r>
            <a:r>
              <a:rPr lang="en-US" sz="1800" dirty="0">
                <a:latin typeface="+mj-lt"/>
                <a:cs typeface="Arial" charset="0"/>
              </a:rPr>
              <a:t>– </a:t>
            </a:r>
            <a:r>
              <a:rPr lang="en-US" sz="1800" dirty="0" smtClean="0">
                <a:latin typeface="+mj-lt"/>
                <a:cs typeface="Arial" charset="0"/>
              </a:rPr>
              <a:t>Speaker: </a:t>
            </a:r>
            <a:r>
              <a:rPr lang="en-US" sz="1800" dirty="0">
                <a:latin typeface="+mj-lt"/>
                <a:cs typeface="Arial" charset="0"/>
              </a:rPr>
              <a:t>Thom </a:t>
            </a:r>
            <a:r>
              <a:rPr lang="en-US" sz="1800" dirty="0" err="1">
                <a:latin typeface="+mj-lt"/>
                <a:cs typeface="Arial" charset="0"/>
              </a:rPr>
              <a:t>Shulok</a:t>
            </a:r>
            <a:r>
              <a:rPr lang="en-US" sz="1800" dirty="0">
                <a:latin typeface="+mj-lt"/>
                <a:cs typeface="Arial" charset="0"/>
              </a:rPr>
              <a:t> on "Java Licensing and the Importance of LTS</a:t>
            </a:r>
            <a:r>
              <a:rPr lang="en-US" sz="1800" dirty="0" smtClean="0">
                <a:latin typeface="+mj-lt"/>
                <a:cs typeface="Arial" charset="0"/>
              </a:rPr>
              <a:t>"</a:t>
            </a:r>
            <a:endParaRPr lang="en-US" sz="1800" dirty="0">
              <a:latin typeface="+mj-lt"/>
              <a:cs typeface="Arial" charset="0"/>
            </a:endParaRPr>
          </a:p>
          <a:p>
            <a:pPr eaLnBrk="1" hangingPunct="1">
              <a:defRPr/>
            </a:pPr>
            <a:endParaRPr lang="en-US" sz="1800" dirty="0">
              <a:latin typeface="+mj-lt"/>
              <a:cs typeface="Arial" charset="0"/>
            </a:endParaRPr>
          </a:p>
          <a:p>
            <a:pPr eaLnBrk="1" hangingPunct="1">
              <a:defRPr/>
            </a:pPr>
            <a:r>
              <a:rPr lang="en-US" sz="1800" dirty="0" smtClean="0">
                <a:latin typeface="+mj-lt"/>
                <a:cs typeface="Arial" charset="0"/>
              </a:rPr>
              <a:t>9:00 </a:t>
            </a:r>
            <a:r>
              <a:rPr lang="en-US" sz="1800" dirty="0">
                <a:latin typeface="+mj-lt"/>
                <a:cs typeface="Arial" charset="0"/>
              </a:rPr>
              <a:t>– Meeting Ends, drawing, clean up  </a:t>
            </a:r>
          </a:p>
          <a:p>
            <a:pPr eaLnBrk="1" hangingPunct="1">
              <a:defRPr/>
            </a:pPr>
            <a:endParaRPr lang="en-US" sz="1800" dirty="0">
              <a:latin typeface="+mj-lt"/>
              <a:cs typeface="Arial" charset="0"/>
            </a:endParaRPr>
          </a:p>
          <a:p>
            <a:pPr eaLnBrk="1" hangingPunct="1">
              <a:defRPr/>
            </a:pPr>
            <a:r>
              <a:rPr lang="en-US" sz="1800" dirty="0">
                <a:latin typeface="+mj-lt"/>
                <a:cs typeface="Arial" charset="0"/>
              </a:rPr>
              <a:t>9:30 - </a:t>
            </a:r>
            <a:r>
              <a:rPr lang="en-US" sz="1800" dirty="0">
                <a:latin typeface="+mj-lt"/>
              </a:rPr>
              <a:t>Official Stop</a:t>
            </a:r>
          </a:p>
        </p:txBody>
      </p:sp>
      <p:sp>
        <p:nvSpPr>
          <p:cNvPr id="4100"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ea typeface="ＭＳ Ｐゴシック" pitchFamily="34" charset="-128"/>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ea typeface="ＭＳ Ｐゴシック" pitchFamily="34" charset="-128"/>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ea typeface="ＭＳ Ｐゴシック" pitchFamily="34" charset="-128"/>
              </a:defRPr>
            </a:lvl3pPr>
            <a:lvl4pPr marL="1600200" indent="-228600" eaLnBrk="0" hangingPunct="0">
              <a:spcBef>
                <a:spcPct val="20000"/>
              </a:spcBef>
              <a:buClr>
                <a:schemeClr val="tx1"/>
              </a:buClr>
              <a:buChar char="–"/>
              <a:defRPr sz="2000">
                <a:solidFill>
                  <a:schemeClr val="tx1"/>
                </a:solidFill>
                <a:latin typeface="Times New Roman" pitchFamily="18" charset="0"/>
                <a:ea typeface="ＭＳ Ｐゴシック" pitchFamily="34" charset="-128"/>
              </a:defRPr>
            </a:lvl4pPr>
            <a:lvl5pPr marL="2057400" indent="-228600" eaLnBrk="0" hangingPunct="0">
              <a:spcBef>
                <a:spcPct val="20000"/>
              </a:spcBef>
              <a:buClr>
                <a:schemeClr val="accent1"/>
              </a:buClr>
              <a:buChar char="•"/>
              <a:defRPr sz="2000">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9pPr>
          </a:lstStyle>
          <a:p>
            <a:pPr eaLnBrk="1" hangingPunct="1">
              <a:spcBef>
                <a:spcPct val="0"/>
              </a:spcBef>
              <a:buClrTx/>
              <a:buSzTx/>
              <a:buFontTx/>
              <a:buNone/>
            </a:pPr>
            <a:endParaRPr lang="en-US" altLang="en-US" sz="240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2200" y="1096108"/>
            <a:ext cx="1400573" cy="772891"/>
          </a:xfrm>
          <a:prstGeom prst="rect">
            <a:avLst/>
          </a:prstGeom>
        </p:spPr>
      </p:pic>
    </p:spTree>
    <p:extLst>
      <p:ext uri="{BB962C8B-B14F-4D97-AF65-F5344CB8AC3E}">
        <p14:creationId xmlns:p14="http://schemas.microsoft.com/office/powerpoint/2010/main" val="587260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050"/>
          <p:cNvSpPr>
            <a:spLocks noGrp="1" noChangeArrowheads="1"/>
          </p:cNvSpPr>
          <p:nvPr>
            <p:ph type="title"/>
          </p:nvPr>
        </p:nvSpPr>
        <p:spPr/>
        <p:txBody>
          <a:bodyPr/>
          <a:lstStyle/>
          <a:p>
            <a:pPr eaLnBrk="1" hangingPunct="1">
              <a:defRPr/>
            </a:pPr>
            <a:r>
              <a:rPr lang="en-US" sz="5400">
                <a:ea typeface="ＭＳ Ｐゴシック" pitchFamily="-108" charset="-128"/>
              </a:rPr>
              <a:t>Our Mission</a:t>
            </a:r>
            <a:endParaRPr lang="en-US">
              <a:ea typeface="ＭＳ Ｐゴシック" pitchFamily="-108" charset="-128"/>
            </a:endParaRPr>
          </a:p>
        </p:txBody>
      </p:sp>
      <p:sp>
        <p:nvSpPr>
          <p:cNvPr id="5123" name="Text Box 2052"/>
          <p:cNvSpPr txBox="1">
            <a:spLocks noChangeArrowheads="1"/>
          </p:cNvSpPr>
          <p:nvPr/>
        </p:nvSpPr>
        <p:spPr bwMode="auto">
          <a:xfrm>
            <a:off x="838200" y="1981200"/>
            <a:ext cx="7848600"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ea typeface="ＭＳ Ｐゴシック" pitchFamily="34" charset="-128"/>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ea typeface="ＭＳ Ｐゴシック" pitchFamily="34" charset="-128"/>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ea typeface="ＭＳ Ｐゴシック" pitchFamily="34" charset="-128"/>
              </a:defRPr>
            </a:lvl3pPr>
            <a:lvl4pPr marL="1600200" indent="-228600" eaLnBrk="0" hangingPunct="0">
              <a:spcBef>
                <a:spcPct val="20000"/>
              </a:spcBef>
              <a:buClr>
                <a:schemeClr val="tx1"/>
              </a:buClr>
              <a:buChar char="–"/>
              <a:defRPr sz="2000">
                <a:solidFill>
                  <a:schemeClr val="tx1"/>
                </a:solidFill>
                <a:latin typeface="Times New Roman" pitchFamily="18" charset="0"/>
                <a:ea typeface="ＭＳ Ｐゴシック" pitchFamily="34" charset="-128"/>
              </a:defRPr>
            </a:lvl4pPr>
            <a:lvl5pPr marL="2057400" indent="-228600" eaLnBrk="0" hangingPunct="0">
              <a:spcBef>
                <a:spcPct val="20000"/>
              </a:spcBef>
              <a:buClr>
                <a:schemeClr val="accent1"/>
              </a:buClr>
              <a:buChar char="•"/>
              <a:defRPr sz="2000">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9pPr>
          </a:lstStyle>
          <a:p>
            <a:pPr eaLnBrk="1" hangingPunct="1">
              <a:spcBef>
                <a:spcPct val="50000"/>
              </a:spcBef>
              <a:buClrTx/>
              <a:buSzTx/>
              <a:buFontTx/>
              <a:buNone/>
            </a:pPr>
            <a:r>
              <a:rPr lang="en-US" altLang="en-US" sz="3600" dirty="0">
                <a:latin typeface="Arial" charset="0"/>
              </a:rPr>
              <a:t>To strengthen the San Diego Java community by providing an environment where our members can share their knowledge, discuss advances in related technologies, and promote the use of Java in their workplace.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defRPr/>
            </a:pPr>
            <a:r>
              <a:rPr lang="en-US">
                <a:ea typeface="ＭＳ Ｐゴシック" pitchFamily="-108" charset="-128"/>
              </a:rPr>
              <a:t>Become a member!</a:t>
            </a:r>
          </a:p>
        </p:txBody>
      </p:sp>
      <p:sp>
        <p:nvSpPr>
          <p:cNvPr id="7171" name="Rectangle 3"/>
          <p:cNvSpPr>
            <a:spLocks noGrp="1" noChangeArrowheads="1"/>
          </p:cNvSpPr>
          <p:nvPr>
            <p:ph type="body" idx="1"/>
          </p:nvPr>
        </p:nvSpPr>
        <p:spPr>
          <a:xfrm>
            <a:off x="685800" y="1828800"/>
            <a:ext cx="7772400" cy="4648200"/>
          </a:xfrm>
        </p:spPr>
        <p:txBody>
          <a:bodyPr/>
          <a:lstStyle/>
          <a:p>
            <a:pPr eaLnBrk="1" hangingPunct="1">
              <a:lnSpc>
                <a:spcPct val="80000"/>
              </a:lnSpc>
            </a:pPr>
            <a:r>
              <a:rPr lang="en-US" altLang="en-US" sz="2800" dirty="0">
                <a:latin typeface="Arial" charset="0"/>
                <a:ea typeface="ＭＳ Ｐゴシック" pitchFamily="34" charset="-128"/>
              </a:rPr>
              <a:t>Announcing the SDJUG on </a:t>
            </a:r>
            <a:r>
              <a:rPr lang="en-US" altLang="en-US" sz="2800" dirty="0" err="1">
                <a:latin typeface="Arial" charset="0"/>
                <a:ea typeface="ＭＳ Ｐゴシック" pitchFamily="34" charset="-128"/>
              </a:rPr>
              <a:t>Meetup</a:t>
            </a:r>
            <a:r>
              <a:rPr lang="en-US" altLang="en-US" sz="2800" dirty="0">
                <a:latin typeface="Arial" charset="0"/>
                <a:ea typeface="ＭＳ Ｐゴシック" pitchFamily="34" charset="-128"/>
              </a:rPr>
              <a:t>!</a:t>
            </a:r>
          </a:p>
          <a:p>
            <a:pPr eaLnBrk="1" hangingPunct="1">
              <a:lnSpc>
                <a:spcPct val="80000"/>
              </a:lnSpc>
            </a:pPr>
            <a:r>
              <a:rPr lang="en-US" altLang="en-US" sz="2800" dirty="0">
                <a:latin typeface="Arial" charset="0"/>
                <a:ea typeface="ＭＳ Ｐゴシック" pitchFamily="34" charset="-128"/>
                <a:hlinkClick r:id="rId3"/>
              </a:rPr>
              <a:t>https://www.meetup.com/San-Diego-Java-Users-Group</a:t>
            </a:r>
            <a:r>
              <a:rPr lang="en-US" altLang="en-US" sz="2800" dirty="0">
                <a:latin typeface="Arial" charset="0"/>
                <a:ea typeface="ＭＳ Ｐゴシック" pitchFamily="34" charset="-128"/>
              </a:rPr>
              <a:t> </a:t>
            </a:r>
          </a:p>
          <a:p>
            <a:pPr eaLnBrk="1" hangingPunct="1">
              <a:lnSpc>
                <a:spcPct val="80000"/>
              </a:lnSpc>
            </a:pPr>
            <a:endParaRPr lang="en-US" altLang="en-US" sz="2800" dirty="0">
              <a:latin typeface="Arial" charset="0"/>
              <a:ea typeface="ＭＳ Ｐゴシック" pitchFamily="34" charset="-128"/>
            </a:endParaRPr>
          </a:p>
          <a:p>
            <a:pPr eaLnBrk="1" hangingPunct="1">
              <a:lnSpc>
                <a:spcPct val="80000"/>
              </a:lnSpc>
            </a:pPr>
            <a:r>
              <a:rPr lang="en-US" altLang="en-US" sz="2800" dirty="0">
                <a:latin typeface="Arial" charset="0"/>
                <a:ea typeface="ＭＳ Ｐゴシック" pitchFamily="34" charset="-128"/>
              </a:rPr>
              <a:t>Announcing the SDJUG Group on Facebook!</a:t>
            </a:r>
          </a:p>
          <a:p>
            <a:pPr eaLnBrk="1" hangingPunct="1">
              <a:lnSpc>
                <a:spcPct val="80000"/>
              </a:lnSpc>
            </a:pPr>
            <a:r>
              <a:rPr lang="en-US" altLang="en-US" sz="2400" dirty="0">
                <a:latin typeface="Arial" charset="0"/>
                <a:ea typeface="ＭＳ Ｐゴシック" pitchFamily="34" charset="-128"/>
                <a:hlinkClick r:id="rId4"/>
              </a:rPr>
              <a:t>https://www.facebook.com/groups/SanDiegoJUG/</a:t>
            </a:r>
            <a:r>
              <a:rPr lang="en-US" altLang="en-US" sz="2400" dirty="0">
                <a:latin typeface="Arial" charset="0"/>
                <a:ea typeface="ＭＳ Ｐゴシック" pitchFamily="34" charset="-128"/>
              </a:rPr>
              <a:t> </a:t>
            </a:r>
          </a:p>
          <a:p>
            <a:pPr eaLnBrk="1" hangingPunct="1">
              <a:lnSpc>
                <a:spcPct val="80000"/>
              </a:lnSpc>
            </a:pPr>
            <a:endParaRPr lang="en-US" altLang="en-US" sz="2400" dirty="0">
              <a:latin typeface="Arial" charset="0"/>
              <a:ea typeface="ＭＳ Ｐゴシック" pitchFamily="34" charset="-128"/>
            </a:endParaRPr>
          </a:p>
          <a:p>
            <a:pPr eaLnBrk="1" hangingPunct="1">
              <a:lnSpc>
                <a:spcPct val="80000"/>
              </a:lnSpc>
            </a:pPr>
            <a:endParaRPr lang="en-US" altLang="en-US" sz="2400" dirty="0">
              <a:latin typeface="Arial" charset="0"/>
              <a:ea typeface="ＭＳ Ｐゴシック" pitchFamily="34" charset="-128"/>
            </a:endParaRPr>
          </a:p>
          <a:p>
            <a:pPr eaLnBrk="1" hangingPunct="1">
              <a:lnSpc>
                <a:spcPct val="80000"/>
              </a:lnSpc>
            </a:pPr>
            <a:r>
              <a:rPr lang="en-US" altLang="en-US" sz="2800" dirty="0">
                <a:latin typeface="Arial" charset="0"/>
                <a:ea typeface="ＭＳ Ｐゴシック" pitchFamily="34" charset="-128"/>
              </a:rPr>
              <a:t>Announcing the SDJUG Group on LinkedIn!</a:t>
            </a:r>
          </a:p>
          <a:p>
            <a:pPr eaLnBrk="1" hangingPunct="1">
              <a:lnSpc>
                <a:spcPct val="80000"/>
              </a:lnSpc>
            </a:pPr>
            <a:r>
              <a:rPr lang="en-US" altLang="en-US" sz="2400" dirty="0">
                <a:latin typeface="Arial" charset="0"/>
                <a:ea typeface="ＭＳ Ｐゴシック" pitchFamily="34" charset="-128"/>
                <a:hlinkClick r:id="rId5"/>
              </a:rPr>
              <a:t>https://www.linkedin.com/groups/13543346</a:t>
            </a:r>
            <a:r>
              <a:rPr lang="en-US" altLang="en-US" sz="2400" dirty="0">
                <a:latin typeface="Arial" charset="0"/>
                <a:ea typeface="ＭＳ Ｐゴシック" pitchFamily="34" charset="-128"/>
              </a:rPr>
              <a:t> </a:t>
            </a:r>
          </a:p>
          <a:p>
            <a:pPr eaLnBrk="1" hangingPunct="1">
              <a:lnSpc>
                <a:spcPct val="80000"/>
              </a:lnSpc>
            </a:pPr>
            <a:endParaRPr lang="en-US" altLang="en-US" sz="2400" dirty="0">
              <a:latin typeface="Arial" charset="0"/>
              <a:ea typeface="ＭＳ Ｐゴシック" pitchFamily="34" charset="-128"/>
            </a:endParaRPr>
          </a:p>
          <a:p>
            <a:pPr eaLnBrk="1" hangingPunct="1">
              <a:lnSpc>
                <a:spcPct val="80000"/>
              </a:lnSpc>
            </a:pPr>
            <a:endParaRPr lang="en-US" altLang="en-US" sz="2400" dirty="0">
              <a:latin typeface="Arial" charset="0"/>
              <a:ea typeface="ＭＳ Ｐゴシック" pitchFamily="34" charset="-128"/>
            </a:endParaRPr>
          </a:p>
          <a:p>
            <a:pPr eaLnBrk="1" hangingPunct="1">
              <a:lnSpc>
                <a:spcPct val="80000"/>
              </a:lnSpc>
            </a:pPr>
            <a:endParaRPr lang="en-US" altLang="en-US" sz="2400" dirty="0">
              <a:latin typeface="Arial" charset="0"/>
              <a:ea typeface="ＭＳ Ｐゴシック" pitchFamily="34" charset="-128"/>
            </a:endParaRPr>
          </a:p>
          <a:p>
            <a:pPr eaLnBrk="1" hangingPunct="1">
              <a:lnSpc>
                <a:spcPct val="80000"/>
              </a:lnSpc>
            </a:pPr>
            <a:endParaRPr lang="en-US" altLang="en-US" sz="2400" dirty="0">
              <a:latin typeface="Arial" charset="0"/>
              <a:ea typeface="ＭＳ Ｐゴシック"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685800" y="76200"/>
            <a:ext cx="7772400" cy="1143000"/>
          </a:xfrm>
        </p:spPr>
        <p:txBody>
          <a:bodyPr/>
          <a:lstStyle/>
          <a:p>
            <a:pPr eaLnBrk="1" hangingPunct="1">
              <a:defRPr/>
            </a:pPr>
            <a:r>
              <a:rPr lang="en-US" dirty="0">
                <a:ea typeface="ＭＳ Ｐゴシック" pitchFamily="-108" charset="-128"/>
              </a:rPr>
              <a:t>Announcements</a:t>
            </a:r>
          </a:p>
        </p:txBody>
      </p:sp>
      <p:sp>
        <p:nvSpPr>
          <p:cNvPr id="8195" name="Rectangle 3"/>
          <p:cNvSpPr>
            <a:spLocks noGrp="1" noChangeArrowheads="1"/>
          </p:cNvSpPr>
          <p:nvPr>
            <p:ph type="body" idx="1"/>
          </p:nvPr>
        </p:nvSpPr>
        <p:spPr>
          <a:xfrm>
            <a:off x="685800" y="990600"/>
            <a:ext cx="7772400" cy="5105400"/>
          </a:xfrm>
        </p:spPr>
        <p:txBody>
          <a:bodyPr/>
          <a:lstStyle/>
          <a:p>
            <a:pPr eaLnBrk="1" hangingPunct="1">
              <a:defRPr/>
            </a:pPr>
            <a:endParaRPr lang="en-US" altLang="en-US" sz="2000" dirty="0">
              <a:latin typeface="+mj-lt"/>
              <a:ea typeface="ＭＳ Ｐゴシック" pitchFamily="34" charset="-128"/>
            </a:endParaRPr>
          </a:p>
          <a:p>
            <a:pPr eaLnBrk="1" hangingPunct="1">
              <a:defRPr/>
            </a:pPr>
            <a:r>
              <a:rPr lang="en-US" altLang="en-US" sz="2000" dirty="0">
                <a:latin typeface="+mj-lt"/>
                <a:ea typeface="ＭＳ Ｐゴシック" pitchFamily="34" charset="-128"/>
              </a:rPr>
              <a:t>A word from our Sponsor</a:t>
            </a:r>
            <a:r>
              <a:rPr lang="en-US" altLang="en-US" sz="2000" dirty="0" smtClean="0">
                <a:latin typeface="+mj-lt"/>
                <a:ea typeface="ＭＳ Ｐゴシック" pitchFamily="34" charset="-128"/>
              </a:rPr>
              <a:t>: Christian Smith of</a:t>
            </a:r>
            <a:endParaRPr lang="en-US" altLang="en-US" sz="1600" dirty="0">
              <a:latin typeface="+mj-lt"/>
              <a:ea typeface="ＭＳ Ｐゴシック" pitchFamily="34" charset="-128"/>
            </a:endParaRPr>
          </a:p>
          <a:p>
            <a:pPr eaLnBrk="1" hangingPunct="1">
              <a:defRPr/>
            </a:pPr>
            <a:endParaRPr lang="en-US" altLang="en-US" sz="2000" dirty="0">
              <a:latin typeface="+mj-lt"/>
              <a:ea typeface="ＭＳ Ｐゴシック" pitchFamily="34" charset="-128"/>
            </a:endParaRPr>
          </a:p>
          <a:p>
            <a:pPr eaLnBrk="1" hangingPunct="1">
              <a:defRPr/>
            </a:pPr>
            <a:endParaRPr lang="en-US" altLang="en-US" sz="2000" dirty="0">
              <a:latin typeface="Arial" charset="0"/>
              <a:ea typeface="ＭＳ Ｐゴシック" pitchFamily="34" charset="-128"/>
            </a:endParaRPr>
          </a:p>
          <a:p>
            <a:pPr eaLnBrk="1" hangingPunct="1">
              <a:defRPr/>
            </a:pPr>
            <a:endParaRPr lang="en-US" altLang="en-US" sz="2000" dirty="0">
              <a:latin typeface="Arial" charset="0"/>
              <a:ea typeface="ＭＳ Ｐゴシック" pitchFamily="34" charset="-128"/>
            </a:endParaRPr>
          </a:p>
          <a:p>
            <a:pPr eaLnBrk="1" hangingPunct="1">
              <a:defRPr/>
            </a:pPr>
            <a:endParaRPr lang="en-US" altLang="en-US" sz="2000" dirty="0">
              <a:latin typeface="Arial" charset="0"/>
              <a:ea typeface="ＭＳ Ｐゴシック" pitchFamily="34" charset="-128"/>
            </a:endParaRPr>
          </a:p>
          <a:p>
            <a:pPr eaLnBrk="1" hangingPunct="1">
              <a:defRPr/>
            </a:pPr>
            <a:endParaRPr lang="en-US" altLang="en-US" sz="2000" dirty="0">
              <a:latin typeface="Arial" charset="0"/>
              <a:ea typeface="ＭＳ Ｐゴシック" pitchFamily="34" charset="-128"/>
            </a:endParaRPr>
          </a:p>
          <a:p>
            <a:pPr eaLnBrk="1" hangingPunct="1">
              <a:defRPr/>
            </a:pPr>
            <a:endParaRPr lang="en-US" altLang="en-US" sz="2000" dirty="0">
              <a:latin typeface="Arial" charset="0"/>
              <a:ea typeface="ＭＳ Ｐゴシック" pitchFamily="34" charset="-128"/>
            </a:endParaRPr>
          </a:p>
        </p:txBody>
      </p:sp>
      <p:sp>
        <p:nvSpPr>
          <p:cNvPr id="2" name="Rectangle 1"/>
          <p:cNvSpPr/>
          <p:nvPr/>
        </p:nvSpPr>
        <p:spPr>
          <a:xfrm>
            <a:off x="4343400" y="1364903"/>
            <a:ext cx="184731" cy="461665"/>
          </a:xfrm>
          <a:prstGeom prst="rect">
            <a:avLst/>
          </a:prstGeom>
        </p:spPr>
        <p:txBody>
          <a:bodyPr wrap="none">
            <a:spAutoFit/>
          </a:bodyPr>
          <a:lstStyle/>
          <a:p>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0" y="2004509"/>
            <a:ext cx="6505973" cy="3590251"/>
          </a:xfrm>
          <a:prstGeom prst="rect">
            <a:avLst/>
          </a:prstGeom>
        </p:spPr>
      </p:pic>
    </p:spTree>
    <p:extLst>
      <p:ext uri="{BB962C8B-B14F-4D97-AF65-F5344CB8AC3E}">
        <p14:creationId xmlns:p14="http://schemas.microsoft.com/office/powerpoint/2010/main" val="2690211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83213" y="1127908"/>
            <a:ext cx="3116559" cy="461665"/>
          </a:xfrm>
          <a:prstGeom prst="rect">
            <a:avLst/>
          </a:prstGeom>
        </p:spPr>
        <p:txBody>
          <a:bodyPr wrap="none">
            <a:spAutoFit/>
          </a:bodyPr>
          <a:lstStyle/>
          <a:p>
            <a:r>
              <a:rPr lang="en-US" b="1" dirty="0" err="1"/>
              <a:t>ResMed</a:t>
            </a:r>
            <a:r>
              <a:rPr lang="en-US" b="1" dirty="0"/>
              <a:t> Open Role!!! </a:t>
            </a:r>
          </a:p>
        </p:txBody>
      </p:sp>
      <p:sp>
        <p:nvSpPr>
          <p:cNvPr id="4" name="Rectangle 3"/>
          <p:cNvSpPr/>
          <p:nvPr/>
        </p:nvSpPr>
        <p:spPr>
          <a:xfrm>
            <a:off x="381000" y="1939979"/>
            <a:ext cx="6047372" cy="4247317"/>
          </a:xfrm>
          <a:prstGeom prst="rect">
            <a:avLst/>
          </a:prstGeom>
        </p:spPr>
        <p:txBody>
          <a:bodyPr wrap="square">
            <a:spAutoFit/>
          </a:bodyPr>
          <a:lstStyle/>
          <a:p>
            <a:pPr marL="214313" indent="-214313">
              <a:spcAft>
                <a:spcPts val="0"/>
              </a:spcAft>
              <a:buFont typeface="Wingdings" panose="05000000000000000000" pitchFamily="2" charset="2"/>
              <a:buChar char="ü"/>
            </a:pPr>
            <a:r>
              <a:rPr lang="en-US" sz="1800" b="1" dirty="0">
                <a:latin typeface="Arial" panose="020B0604020202020204" pitchFamily="34" charset="0"/>
                <a:ea typeface="Calibri" panose="020F0502020204030204" pitchFamily="34" charset="0"/>
                <a:cs typeface="Times New Roman" panose="02020603050405020304" pitchFamily="18" charset="0"/>
              </a:rPr>
              <a:t>Sr. V&amp;V </a:t>
            </a:r>
            <a:r>
              <a:rPr lang="en-US" sz="1800" b="1" dirty="0" smtClean="0">
                <a:latin typeface="Arial" panose="020B0604020202020204" pitchFamily="34" charset="0"/>
                <a:ea typeface="Calibri" panose="020F0502020204030204" pitchFamily="34" charset="0"/>
                <a:cs typeface="Times New Roman" panose="02020603050405020304" pitchFamily="18" charset="0"/>
              </a:rPr>
              <a:t>Test Engineer</a:t>
            </a:r>
            <a:endParaRPr lang="en-US" sz="1800" b="1" dirty="0">
              <a:latin typeface="Calibri" panose="020F0502020204030204" pitchFamily="34" charset="0"/>
              <a:ea typeface="Calibri" panose="020F0502020204030204" pitchFamily="34" charset="0"/>
              <a:cs typeface="Times New Roman" panose="02020603050405020304" pitchFamily="18" charset="0"/>
            </a:endParaRPr>
          </a:p>
          <a:p>
            <a:pPr marL="214313" indent="-214313">
              <a:spcAft>
                <a:spcPts val="0"/>
              </a:spcAft>
              <a:buFont typeface="Wingdings" panose="05000000000000000000" pitchFamily="2" charset="2"/>
              <a:buChar char="ü"/>
            </a:pPr>
            <a:r>
              <a:rPr lang="en-US" sz="1800" b="1" dirty="0">
                <a:latin typeface="Arial" panose="020B0604020202020204" pitchFamily="34" charset="0"/>
                <a:ea typeface="Calibri" panose="020F0502020204030204" pitchFamily="34" charset="0"/>
                <a:cs typeface="Times New Roman" panose="02020603050405020304" pitchFamily="18" charset="0"/>
              </a:rPr>
              <a:t>Agile Project Manager</a:t>
            </a:r>
            <a:endParaRPr lang="en-US" sz="1800" b="1" dirty="0">
              <a:latin typeface="Calibri" panose="020F0502020204030204" pitchFamily="34" charset="0"/>
              <a:ea typeface="Calibri" panose="020F0502020204030204" pitchFamily="34" charset="0"/>
              <a:cs typeface="Times New Roman" panose="02020603050405020304" pitchFamily="18" charset="0"/>
            </a:endParaRPr>
          </a:p>
          <a:p>
            <a:pPr marL="214313" indent="-214313">
              <a:spcAft>
                <a:spcPts val="0"/>
              </a:spcAft>
              <a:buFont typeface="Wingdings" panose="05000000000000000000" pitchFamily="2" charset="2"/>
              <a:buChar char="ü"/>
            </a:pPr>
            <a:r>
              <a:rPr lang="en-US" sz="1800" b="1" dirty="0">
                <a:latin typeface="Arial" panose="020B0604020202020204" pitchFamily="34" charset="0"/>
                <a:ea typeface="Calibri" panose="020F0502020204030204" pitchFamily="34" charset="0"/>
                <a:cs typeface="Times New Roman" panose="02020603050405020304" pitchFamily="18" charset="0"/>
              </a:rPr>
              <a:t>Senior Manager, Technical Product Manager</a:t>
            </a:r>
            <a:endParaRPr lang="en-US" sz="1800" b="1" dirty="0">
              <a:latin typeface="Calibri" panose="020F0502020204030204" pitchFamily="34" charset="0"/>
              <a:ea typeface="Calibri" panose="020F0502020204030204" pitchFamily="34" charset="0"/>
              <a:cs typeface="Times New Roman" panose="02020603050405020304" pitchFamily="18" charset="0"/>
            </a:endParaRPr>
          </a:p>
          <a:p>
            <a:pPr marL="214313" indent="-214313">
              <a:spcAft>
                <a:spcPts val="0"/>
              </a:spcAft>
              <a:buFont typeface="Wingdings" panose="05000000000000000000" pitchFamily="2" charset="2"/>
              <a:buChar char="ü"/>
            </a:pPr>
            <a:r>
              <a:rPr lang="en-US" sz="1800" b="1" dirty="0">
                <a:latin typeface="Arial" panose="020B0604020202020204" pitchFamily="34" charset="0"/>
                <a:ea typeface="Calibri" panose="020F0502020204030204" pitchFamily="34" charset="0"/>
                <a:cs typeface="Times New Roman" panose="02020603050405020304" pitchFamily="18" charset="0"/>
              </a:rPr>
              <a:t>Systems Analyst </a:t>
            </a:r>
            <a:endParaRPr lang="en-US" sz="1800" b="1" dirty="0">
              <a:latin typeface="Calibri" panose="020F0502020204030204" pitchFamily="34" charset="0"/>
              <a:ea typeface="Calibri" panose="020F0502020204030204" pitchFamily="34" charset="0"/>
              <a:cs typeface="Times New Roman" panose="02020603050405020304" pitchFamily="18" charset="0"/>
            </a:endParaRPr>
          </a:p>
          <a:p>
            <a:pPr marL="214313" indent="-214313">
              <a:spcAft>
                <a:spcPts val="0"/>
              </a:spcAft>
              <a:buFont typeface="Wingdings" panose="05000000000000000000" pitchFamily="2" charset="2"/>
              <a:buChar char="ü"/>
            </a:pPr>
            <a:r>
              <a:rPr lang="en-US" sz="1800" b="1" dirty="0">
                <a:latin typeface="Arial" panose="020B0604020202020204" pitchFamily="34" charset="0"/>
                <a:ea typeface="Calibri" panose="020F0502020204030204" pitchFamily="34" charset="0"/>
                <a:cs typeface="Times New Roman" panose="02020603050405020304" pitchFamily="18" charset="0"/>
              </a:rPr>
              <a:t>Manager, Platform Engineer</a:t>
            </a:r>
            <a:endParaRPr lang="en-US" sz="1800" b="1" dirty="0">
              <a:latin typeface="Calibri" panose="020F0502020204030204" pitchFamily="34" charset="0"/>
              <a:ea typeface="Calibri" panose="020F0502020204030204" pitchFamily="34" charset="0"/>
              <a:cs typeface="Times New Roman" panose="02020603050405020304" pitchFamily="18" charset="0"/>
            </a:endParaRPr>
          </a:p>
          <a:p>
            <a:pPr marL="214313" indent="-214313">
              <a:spcAft>
                <a:spcPts val="0"/>
              </a:spcAft>
              <a:buFont typeface="Wingdings" panose="05000000000000000000" pitchFamily="2" charset="2"/>
              <a:buChar char="ü"/>
            </a:pPr>
            <a:r>
              <a:rPr lang="en-US" sz="1800" b="1" dirty="0">
                <a:latin typeface="Arial" panose="020B0604020202020204" pitchFamily="34" charset="0"/>
                <a:ea typeface="Calibri" panose="020F0502020204030204" pitchFamily="34" charset="0"/>
                <a:cs typeface="Times New Roman" panose="02020603050405020304" pitchFamily="18" charset="0"/>
              </a:rPr>
              <a:t>Software Engineer</a:t>
            </a:r>
            <a:endParaRPr lang="en-US" sz="1800" b="1" dirty="0">
              <a:latin typeface="Calibri" panose="020F0502020204030204" pitchFamily="34" charset="0"/>
              <a:ea typeface="Calibri" panose="020F0502020204030204" pitchFamily="34" charset="0"/>
              <a:cs typeface="Times New Roman" panose="02020603050405020304" pitchFamily="18" charset="0"/>
            </a:endParaRPr>
          </a:p>
          <a:p>
            <a:pPr marL="214313" indent="-214313">
              <a:spcAft>
                <a:spcPts val="0"/>
              </a:spcAft>
              <a:buFont typeface="Wingdings" panose="05000000000000000000" pitchFamily="2" charset="2"/>
              <a:buChar char="ü"/>
            </a:pPr>
            <a:r>
              <a:rPr lang="en-US" sz="1800" b="1" dirty="0">
                <a:latin typeface="Arial" panose="020B0604020202020204" pitchFamily="34" charset="0"/>
                <a:ea typeface="Calibri" panose="020F0502020204030204" pitchFamily="34" charset="0"/>
                <a:cs typeface="Times New Roman" panose="02020603050405020304" pitchFamily="18" charset="0"/>
              </a:rPr>
              <a:t>Associate Software Engineer</a:t>
            </a:r>
            <a:endParaRPr lang="en-US" sz="1800" b="1" dirty="0">
              <a:latin typeface="Calibri" panose="020F0502020204030204" pitchFamily="34" charset="0"/>
              <a:ea typeface="Calibri" panose="020F0502020204030204" pitchFamily="34" charset="0"/>
              <a:cs typeface="Times New Roman" panose="02020603050405020304" pitchFamily="18" charset="0"/>
            </a:endParaRPr>
          </a:p>
          <a:p>
            <a:pPr marL="214313" indent="-214313">
              <a:spcAft>
                <a:spcPts val="0"/>
              </a:spcAft>
              <a:buFont typeface="Wingdings" panose="05000000000000000000" pitchFamily="2" charset="2"/>
              <a:buChar char="ü"/>
            </a:pPr>
            <a:r>
              <a:rPr lang="en-US" sz="1800" b="1" dirty="0">
                <a:latin typeface="Arial" panose="020B0604020202020204" pitchFamily="34" charset="0"/>
                <a:ea typeface="Calibri" panose="020F0502020204030204" pitchFamily="34" charset="0"/>
                <a:cs typeface="Times New Roman" panose="02020603050405020304" pitchFamily="18" charset="0"/>
              </a:rPr>
              <a:t>Senior Software Development Engineer in Test</a:t>
            </a:r>
            <a:endParaRPr lang="en-US" sz="1800" b="1" dirty="0">
              <a:latin typeface="Calibri" panose="020F0502020204030204" pitchFamily="34" charset="0"/>
              <a:ea typeface="Calibri" panose="020F0502020204030204" pitchFamily="34" charset="0"/>
              <a:cs typeface="Times New Roman" panose="02020603050405020304" pitchFamily="18" charset="0"/>
            </a:endParaRPr>
          </a:p>
          <a:p>
            <a:pPr marL="214313" indent="-214313">
              <a:spcAft>
                <a:spcPts val="0"/>
              </a:spcAft>
              <a:buFont typeface="Wingdings" panose="05000000000000000000" pitchFamily="2" charset="2"/>
              <a:buChar char="ü"/>
            </a:pPr>
            <a:r>
              <a:rPr lang="en-US" sz="1800" b="1" dirty="0">
                <a:latin typeface="Arial" panose="020B0604020202020204" pitchFamily="34" charset="0"/>
                <a:ea typeface="Calibri" panose="020F0502020204030204" pitchFamily="34" charset="0"/>
                <a:cs typeface="Times New Roman" panose="02020603050405020304" pitchFamily="18" charset="0"/>
              </a:rPr>
              <a:t>Associate Software Development Engineer in Test</a:t>
            </a:r>
            <a:endParaRPr lang="en-US" sz="1800" b="1" dirty="0">
              <a:latin typeface="Calibri" panose="020F0502020204030204" pitchFamily="34" charset="0"/>
              <a:ea typeface="Calibri" panose="020F0502020204030204" pitchFamily="34" charset="0"/>
              <a:cs typeface="Times New Roman" panose="02020603050405020304" pitchFamily="18" charset="0"/>
            </a:endParaRPr>
          </a:p>
          <a:p>
            <a:pPr marL="214313" indent="-214313">
              <a:spcAft>
                <a:spcPts val="0"/>
              </a:spcAft>
              <a:buFont typeface="Wingdings" panose="05000000000000000000" pitchFamily="2" charset="2"/>
              <a:buChar char="ü"/>
            </a:pPr>
            <a:r>
              <a:rPr lang="en-US" sz="1800" b="1" dirty="0">
                <a:latin typeface="Arial" panose="020B0604020202020204" pitchFamily="34" charset="0"/>
                <a:ea typeface="Calibri" panose="020F0502020204030204" pitchFamily="34" charset="0"/>
                <a:cs typeface="Times New Roman" panose="02020603050405020304" pitchFamily="18" charset="0"/>
              </a:rPr>
              <a:t>Project Manager, Advanced </a:t>
            </a:r>
            <a:r>
              <a:rPr lang="en-US" sz="1800" b="1" dirty="0" smtClean="0">
                <a:latin typeface="Arial" panose="020B0604020202020204" pitchFamily="34" charset="0"/>
                <a:ea typeface="Calibri" panose="020F0502020204030204" pitchFamily="34" charset="0"/>
                <a:cs typeface="Times New Roman" panose="02020603050405020304" pitchFamily="18" charset="0"/>
              </a:rPr>
              <a:t>Analytics</a:t>
            </a:r>
          </a:p>
          <a:p>
            <a:pPr marL="214313" indent="-214313">
              <a:spcAft>
                <a:spcPts val="0"/>
              </a:spcAft>
              <a:buFont typeface="Wingdings" panose="05000000000000000000" pitchFamily="2" charset="2"/>
              <a:buChar char="ü"/>
            </a:pPr>
            <a:r>
              <a:rPr lang="en-US" sz="1800" b="1" dirty="0" smtClean="0">
                <a:latin typeface="Arial" panose="020B0604020202020204" pitchFamily="34" charset="0"/>
                <a:ea typeface="Calibri" panose="020F0502020204030204" pitchFamily="34" charset="0"/>
                <a:cs typeface="Times New Roman" panose="02020603050405020304" pitchFamily="18" charset="0"/>
              </a:rPr>
              <a:t>Senior Process System Analyst</a:t>
            </a:r>
          </a:p>
          <a:p>
            <a:pPr marL="214313" indent="-214313">
              <a:spcAft>
                <a:spcPts val="0"/>
              </a:spcAft>
              <a:buFont typeface="Wingdings" panose="05000000000000000000" pitchFamily="2" charset="2"/>
              <a:buChar char="ü"/>
            </a:pPr>
            <a:r>
              <a:rPr lang="en-US" sz="1800" b="1" dirty="0" smtClean="0">
                <a:latin typeface="Arial" panose="020B0604020202020204" pitchFamily="34" charset="0"/>
                <a:ea typeface="Calibri" panose="020F0502020204030204" pitchFamily="34" charset="0"/>
                <a:cs typeface="Times New Roman" panose="02020603050405020304" pitchFamily="18" charset="0"/>
              </a:rPr>
              <a:t>Service Designer</a:t>
            </a:r>
          </a:p>
          <a:p>
            <a:pPr marL="214313" indent="-214313">
              <a:spcAft>
                <a:spcPts val="0"/>
              </a:spcAft>
              <a:buFont typeface="Wingdings" panose="05000000000000000000" pitchFamily="2" charset="2"/>
              <a:buChar char="ü"/>
            </a:pPr>
            <a:r>
              <a:rPr lang="en-US" sz="1800" b="1" dirty="0" smtClean="0">
                <a:latin typeface="Arial" panose="020B0604020202020204" pitchFamily="34" charset="0"/>
                <a:ea typeface="Calibri" panose="020F0502020204030204" pitchFamily="34" charset="0"/>
                <a:cs typeface="Times New Roman" panose="02020603050405020304" pitchFamily="18" charset="0"/>
              </a:rPr>
              <a:t>Network Analyst </a:t>
            </a:r>
            <a:r>
              <a:rPr lang="en-US" sz="1800" b="1" dirty="0" err="1" smtClean="0">
                <a:latin typeface="Arial" panose="020B0604020202020204" pitchFamily="34" charset="0"/>
                <a:ea typeface="Calibri" panose="020F0502020204030204" pitchFamily="34" charset="0"/>
                <a:cs typeface="Times New Roman" panose="02020603050405020304" pitchFamily="18" charset="0"/>
              </a:rPr>
              <a:t>IoMT</a:t>
            </a:r>
            <a:endParaRPr lang="en-US" sz="1800" b="1" dirty="0">
              <a:latin typeface="Arial" panose="020B0604020202020204" pitchFamily="34" charset="0"/>
              <a:ea typeface="Calibri" panose="020F0502020204030204" pitchFamily="34" charset="0"/>
              <a:cs typeface="Times New Roman" panose="02020603050405020304" pitchFamily="18" charset="0"/>
            </a:endParaRPr>
          </a:p>
          <a:p>
            <a:pPr marL="214313" indent="-214313">
              <a:spcAft>
                <a:spcPts val="0"/>
              </a:spcAft>
              <a:buFont typeface="Wingdings" panose="05000000000000000000" pitchFamily="2" charset="2"/>
              <a:buChar char="ü"/>
            </a:pPr>
            <a:endParaRPr lang="en-US" sz="1800" b="1" dirty="0">
              <a:latin typeface="Arial" panose="020B0604020202020204" pitchFamily="34" charset="0"/>
              <a:ea typeface="Calibri" panose="020F0502020204030204" pitchFamily="34" charset="0"/>
              <a:cs typeface="Times New Roman" panose="02020603050405020304" pitchFamily="18" charset="0"/>
            </a:endParaRPr>
          </a:p>
          <a:p>
            <a:pPr algn="ctr">
              <a:spcAft>
                <a:spcPts val="0"/>
              </a:spcAft>
            </a:pPr>
            <a:r>
              <a:rPr lang="en-US" sz="1800" b="1" dirty="0">
                <a:latin typeface="Arial" panose="020B0604020202020204" pitchFamily="34" charset="0"/>
                <a:ea typeface="Calibri" panose="020F0502020204030204" pitchFamily="34" charset="0"/>
                <a:cs typeface="Times New Roman" panose="02020603050405020304" pitchFamily="18" charset="0"/>
              </a:rPr>
              <a:t>And many more…</a:t>
            </a:r>
            <a:endParaRPr lang="en-US" sz="18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2498239" y="1478314"/>
            <a:ext cx="4145366" cy="369332"/>
          </a:xfrm>
          <a:prstGeom prst="rect">
            <a:avLst/>
          </a:prstGeom>
        </p:spPr>
        <p:txBody>
          <a:bodyPr wrap="none">
            <a:spAutoFit/>
          </a:bodyPr>
          <a:lstStyle/>
          <a:p>
            <a:r>
              <a:rPr lang="en-US" sz="1800" b="1" dirty="0"/>
              <a:t>Check them out at:  careers.resmed.com</a:t>
            </a:r>
          </a:p>
        </p:txBody>
      </p:sp>
      <p:pic>
        <p:nvPicPr>
          <p:cNvPr id="6" name="Picture 5"/>
          <p:cNvPicPr>
            <a:picLocks noChangeAspect="1"/>
          </p:cNvPicPr>
          <p:nvPr/>
        </p:nvPicPr>
        <p:blipFill>
          <a:blip r:embed="rId2"/>
          <a:stretch>
            <a:fillRect/>
          </a:stretch>
        </p:blipFill>
        <p:spPr>
          <a:xfrm rot="1057522">
            <a:off x="6009099" y="2201833"/>
            <a:ext cx="2044579" cy="2055875"/>
          </a:xfrm>
          <a:prstGeom prst="rect">
            <a:avLst/>
          </a:prstGeom>
        </p:spPr>
      </p:pic>
    </p:spTree>
    <p:extLst>
      <p:ext uri="{BB962C8B-B14F-4D97-AF65-F5344CB8AC3E}">
        <p14:creationId xmlns:p14="http://schemas.microsoft.com/office/powerpoint/2010/main" val="1007815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685800" y="647700"/>
            <a:ext cx="7924800" cy="5905500"/>
          </a:xfrm>
        </p:spPr>
        <p:txBody>
          <a:bodyPr/>
          <a:lstStyle/>
          <a:p>
            <a:pPr eaLnBrk="1" hangingPunct="1">
              <a:defRPr/>
            </a:pPr>
            <a:endParaRPr lang="en-US" altLang="en-US" sz="2000" dirty="0">
              <a:latin typeface="+mj-lt"/>
              <a:ea typeface="ＭＳ Ｐゴシック" pitchFamily="34" charset="-128"/>
            </a:endParaRPr>
          </a:p>
          <a:p>
            <a:pPr eaLnBrk="1" hangingPunct="1">
              <a:defRPr/>
            </a:pPr>
            <a:r>
              <a:rPr lang="en-US" altLang="en-US" sz="2000" dirty="0">
                <a:latin typeface="+mj-lt"/>
                <a:ea typeface="ＭＳ Ｐゴシック" pitchFamily="34" charset="-128"/>
              </a:rPr>
              <a:t>Looking for Speakers! </a:t>
            </a:r>
            <a:r>
              <a:rPr lang="en-US" altLang="en-US" sz="2000" dirty="0" smtClean="0">
                <a:latin typeface="+mj-lt"/>
                <a:ea typeface="ＭＳ Ｐゴシック" pitchFamily="34" charset="-128"/>
              </a:rPr>
              <a:t>Jan</a:t>
            </a:r>
            <a:endParaRPr lang="en-US" altLang="en-US" sz="2000" dirty="0">
              <a:latin typeface="+mj-lt"/>
              <a:ea typeface="ＭＳ Ｐゴシック" pitchFamily="34" charset="-128"/>
            </a:endParaRPr>
          </a:p>
          <a:p>
            <a:pPr lvl="1" eaLnBrk="1" hangingPunct="1">
              <a:defRPr/>
            </a:pPr>
            <a:r>
              <a:rPr lang="en-US" altLang="en-US" sz="1600" dirty="0">
                <a:latin typeface="+mj-lt"/>
                <a:ea typeface="ＭＳ Ｐゴシック" pitchFamily="34" charset="-128"/>
              </a:rPr>
              <a:t>Now is your time to speak!</a:t>
            </a:r>
            <a:endParaRPr lang="en-US" altLang="en-US" sz="2000" dirty="0">
              <a:latin typeface="+mj-lt"/>
              <a:ea typeface="ＭＳ Ｐゴシック" pitchFamily="34" charset="-128"/>
            </a:endParaRPr>
          </a:p>
          <a:p>
            <a:pPr eaLnBrk="1" hangingPunct="1">
              <a:defRPr/>
            </a:pPr>
            <a:endParaRPr lang="en-US" altLang="en-US" sz="2000" dirty="0">
              <a:latin typeface="+mj-lt"/>
              <a:ea typeface="ＭＳ Ｐゴシック" pitchFamily="34" charset="-128"/>
            </a:endParaRPr>
          </a:p>
          <a:p>
            <a:pPr eaLnBrk="1" hangingPunct="1">
              <a:defRPr/>
            </a:pPr>
            <a:r>
              <a:rPr lang="en-US" altLang="en-US" sz="2000" dirty="0">
                <a:latin typeface="+mj-lt"/>
                <a:ea typeface="ＭＳ Ｐゴシック" pitchFamily="34" charset="-128"/>
              </a:rPr>
              <a:t>Looking for work?</a:t>
            </a:r>
          </a:p>
          <a:p>
            <a:pPr lvl="1" eaLnBrk="1" hangingPunct="1">
              <a:defRPr/>
            </a:pPr>
            <a:r>
              <a:rPr lang="en-US" altLang="en-US" sz="1600" dirty="0">
                <a:latin typeface="+mj-lt"/>
                <a:ea typeface="ＭＳ Ｐゴシック" pitchFamily="34" charset="-128"/>
              </a:rPr>
              <a:t>Now is your moment to advertise your skills!</a:t>
            </a:r>
          </a:p>
          <a:p>
            <a:pPr eaLnBrk="1" hangingPunct="1">
              <a:defRPr/>
            </a:pPr>
            <a:r>
              <a:rPr lang="en-US" altLang="en-US" sz="2000" dirty="0">
                <a:latin typeface="+mj-lt"/>
                <a:ea typeface="ＭＳ Ｐゴシック" pitchFamily="34" charset="-128"/>
              </a:rPr>
              <a:t>Hiring Managers</a:t>
            </a:r>
          </a:p>
          <a:p>
            <a:pPr lvl="1" eaLnBrk="1" hangingPunct="1">
              <a:defRPr/>
            </a:pPr>
            <a:r>
              <a:rPr lang="en-US" altLang="en-US" sz="1600" dirty="0">
                <a:latin typeface="+mj-lt"/>
                <a:ea typeface="ＭＳ Ｐゴシック" pitchFamily="34" charset="-128"/>
              </a:rPr>
              <a:t>Now is your moment!</a:t>
            </a:r>
          </a:p>
          <a:p>
            <a:pPr eaLnBrk="1" hangingPunct="1">
              <a:defRPr/>
            </a:pPr>
            <a:endParaRPr lang="en-US" altLang="en-US" sz="2000" dirty="0">
              <a:latin typeface="+mj-lt"/>
              <a:ea typeface="ＭＳ Ｐゴシック" pitchFamily="34" charset="-128"/>
            </a:endParaRPr>
          </a:p>
          <a:p>
            <a:pPr eaLnBrk="1" hangingPunct="1">
              <a:defRPr/>
            </a:pPr>
            <a:r>
              <a:rPr lang="en-US" altLang="en-US" sz="2000" dirty="0">
                <a:latin typeface="+mj-lt"/>
                <a:ea typeface="ＭＳ Ｐゴシック" pitchFamily="34" charset="-128"/>
              </a:rPr>
              <a:t>SD </a:t>
            </a:r>
            <a:r>
              <a:rPr lang="en-US" altLang="en-US" sz="2000" dirty="0" err="1">
                <a:latin typeface="+mj-lt"/>
                <a:ea typeface="ＭＳ Ｐゴシック" pitchFamily="34" charset="-128"/>
              </a:rPr>
              <a:t>Kotlin</a:t>
            </a:r>
            <a:r>
              <a:rPr lang="en-US" altLang="en-US" sz="2000" dirty="0">
                <a:latin typeface="+mj-lt"/>
                <a:ea typeface="ＭＳ Ｐゴシック" pitchFamily="34" charset="-128"/>
              </a:rPr>
              <a:t> – 1</a:t>
            </a:r>
            <a:r>
              <a:rPr lang="en-US" altLang="en-US" sz="2000" baseline="30000" dirty="0">
                <a:latin typeface="+mj-lt"/>
                <a:ea typeface="ＭＳ Ｐゴシック" pitchFamily="34" charset="-128"/>
              </a:rPr>
              <a:t>st</a:t>
            </a:r>
            <a:r>
              <a:rPr lang="en-US" altLang="en-US" sz="2000" dirty="0">
                <a:latin typeface="+mj-lt"/>
                <a:ea typeface="ＭＳ Ｐゴシック" pitchFamily="34" charset="-128"/>
              </a:rPr>
              <a:t> Wed of each month! </a:t>
            </a:r>
          </a:p>
          <a:p>
            <a:pPr lvl="1" eaLnBrk="1" hangingPunct="1">
              <a:defRPr/>
            </a:pPr>
            <a:r>
              <a:rPr lang="en-US" altLang="en-US" sz="1600" dirty="0">
                <a:latin typeface="+mj-lt"/>
                <a:ea typeface="ＭＳ Ｐゴシック" pitchFamily="34" charset="-128"/>
              </a:rPr>
              <a:t>6:30 pm @ </a:t>
            </a:r>
            <a:r>
              <a:rPr lang="en-US" altLang="en-US" sz="1600" dirty="0" err="1">
                <a:latin typeface="+mj-lt"/>
                <a:ea typeface="ＭＳ Ｐゴシック" pitchFamily="34" charset="-128"/>
              </a:rPr>
              <a:t>eSub</a:t>
            </a:r>
            <a:r>
              <a:rPr lang="en-US" altLang="en-US" sz="1600" dirty="0">
                <a:latin typeface="+mj-lt"/>
                <a:ea typeface="ＭＳ Ｐゴシック" pitchFamily="34" charset="-128"/>
              </a:rPr>
              <a:t> Construction Software in UTC</a:t>
            </a:r>
            <a:endParaRPr lang="en-US" altLang="en-US" sz="1600" dirty="0">
              <a:solidFill>
                <a:schemeClr val="bg2"/>
              </a:solidFill>
              <a:latin typeface="+mj-lt"/>
              <a:ea typeface="ＭＳ Ｐゴシック" pitchFamily="34" charset="-128"/>
            </a:endParaRPr>
          </a:p>
          <a:p>
            <a:pPr marL="0" indent="0" eaLnBrk="1" hangingPunct="1">
              <a:buNone/>
              <a:defRPr/>
            </a:pPr>
            <a:r>
              <a:rPr lang="en-US" altLang="en-US" sz="2000" strike="dblStrike" dirty="0">
                <a:latin typeface="+mj-lt"/>
                <a:ea typeface="ＭＳ Ｐゴシック" pitchFamily="34" charset="-128"/>
              </a:rPr>
              <a:t> </a:t>
            </a:r>
            <a:endParaRPr lang="en-US" altLang="en-US" sz="2000" dirty="0">
              <a:latin typeface="+mj-lt"/>
              <a:ea typeface="ＭＳ Ｐゴシック" pitchFamily="34" charset="-128"/>
            </a:endParaRPr>
          </a:p>
          <a:p>
            <a:pPr eaLnBrk="1" hangingPunct="1">
              <a:defRPr/>
            </a:pPr>
            <a:r>
              <a:rPr lang="en-US" altLang="en-US" sz="2000" dirty="0">
                <a:latin typeface="+mj-lt"/>
                <a:ea typeface="ＭＳ Ｐゴシック" pitchFamily="34" charset="-128"/>
              </a:rPr>
              <a:t>Anything else happening in San Diego?</a:t>
            </a:r>
          </a:p>
          <a:p>
            <a:pPr marL="457200" lvl="1" indent="0" eaLnBrk="1" hangingPunct="1">
              <a:buNone/>
              <a:defRPr/>
            </a:pPr>
            <a:endParaRPr lang="en-US" altLang="en-US" sz="1600" dirty="0">
              <a:latin typeface="+mj-lt"/>
              <a:ea typeface="ＭＳ Ｐゴシック" pitchFamily="34" charset="-128"/>
            </a:endParaRPr>
          </a:p>
          <a:p>
            <a:pPr lvl="1" eaLnBrk="1" hangingPunct="1">
              <a:defRPr/>
            </a:pPr>
            <a:endParaRPr lang="en-US" altLang="en-US" sz="1600" dirty="0">
              <a:ea typeface="ＭＳ Ｐゴシック" pitchFamily="34" charset="-128"/>
            </a:endParaRPr>
          </a:p>
          <a:p>
            <a:pPr lvl="1" eaLnBrk="1" hangingPunct="1">
              <a:defRPr/>
            </a:pPr>
            <a:endParaRPr lang="en-US" altLang="en-US" sz="1600" dirty="0">
              <a:ea typeface="ＭＳ Ｐゴシック" pitchFamily="34" charset="-128"/>
            </a:endParaRPr>
          </a:p>
          <a:p>
            <a:pPr lvl="1" eaLnBrk="1" hangingPunct="1">
              <a:defRPr/>
            </a:pPr>
            <a:endParaRPr lang="en-US" altLang="en-US" sz="1600" dirty="0">
              <a:ea typeface="ＭＳ Ｐゴシック" pitchFamily="34" charset="-128"/>
            </a:endParaRPr>
          </a:p>
          <a:p>
            <a:pPr eaLnBrk="1" hangingPunct="1">
              <a:defRPr/>
            </a:pPr>
            <a:endParaRPr lang="en-US" altLang="en-US" sz="2000" dirty="0">
              <a:latin typeface="+mj-lt"/>
              <a:ea typeface="ＭＳ Ｐゴシック" pitchFamily="34" charset="-128"/>
            </a:endParaRPr>
          </a:p>
          <a:p>
            <a:pPr eaLnBrk="1" hangingPunct="1">
              <a:defRPr/>
            </a:pPr>
            <a:endParaRPr lang="en-US" altLang="en-US" sz="2000" dirty="0">
              <a:latin typeface="Arial" charset="0"/>
              <a:ea typeface="ＭＳ Ｐゴシック" pitchFamily="34" charset="-128"/>
            </a:endParaRPr>
          </a:p>
          <a:p>
            <a:pPr eaLnBrk="1" hangingPunct="1">
              <a:defRPr/>
            </a:pPr>
            <a:endParaRPr lang="en-US" altLang="en-US" sz="2000" dirty="0">
              <a:latin typeface="Arial" charset="0"/>
              <a:ea typeface="ＭＳ Ｐゴシック" pitchFamily="34" charset="-128"/>
            </a:endParaRPr>
          </a:p>
        </p:txBody>
      </p:sp>
      <p:sp>
        <p:nvSpPr>
          <p:cNvPr id="99330" name="Rectangle 2"/>
          <p:cNvSpPr>
            <a:spLocks noGrp="1" noChangeArrowheads="1"/>
          </p:cNvSpPr>
          <p:nvPr>
            <p:ph type="title"/>
          </p:nvPr>
        </p:nvSpPr>
        <p:spPr>
          <a:xfrm>
            <a:off x="685800" y="76200"/>
            <a:ext cx="7772400" cy="1143000"/>
          </a:xfrm>
        </p:spPr>
        <p:txBody>
          <a:bodyPr/>
          <a:lstStyle/>
          <a:p>
            <a:pPr eaLnBrk="1" hangingPunct="1">
              <a:defRPr/>
            </a:pPr>
            <a:r>
              <a:rPr lang="en-US" dirty="0">
                <a:ea typeface="ＭＳ Ｐゴシック" pitchFamily="-108" charset="-128"/>
              </a:rPr>
              <a:t>Announcements</a:t>
            </a:r>
          </a:p>
        </p:txBody>
      </p:sp>
    </p:spTree>
    <p:extLst>
      <p:ext uri="{BB962C8B-B14F-4D97-AF65-F5344CB8AC3E}">
        <p14:creationId xmlns:p14="http://schemas.microsoft.com/office/powerpoint/2010/main" val="1854061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a:xfrm>
            <a:off x="685800" y="76200"/>
            <a:ext cx="7772400" cy="838200"/>
          </a:xfrm>
        </p:spPr>
        <p:txBody>
          <a:bodyPr/>
          <a:lstStyle/>
          <a:p>
            <a:pPr eaLnBrk="1" hangingPunct="1">
              <a:defRPr/>
            </a:pPr>
            <a:r>
              <a:rPr lang="en-US" dirty="0">
                <a:ea typeface="ＭＳ Ｐゴシック" pitchFamily="34" charset="-128"/>
              </a:rPr>
              <a:t>Speaker Introduction</a:t>
            </a:r>
          </a:p>
        </p:txBody>
      </p:sp>
      <p:sp>
        <p:nvSpPr>
          <p:cNvPr id="10243" name="Rectangle 3"/>
          <p:cNvSpPr>
            <a:spLocks noGrp="1" noChangeArrowheads="1"/>
          </p:cNvSpPr>
          <p:nvPr>
            <p:ph type="body" idx="4294967295"/>
          </p:nvPr>
        </p:nvSpPr>
        <p:spPr>
          <a:xfrm>
            <a:off x="685800" y="304800"/>
            <a:ext cx="7772400" cy="5486400"/>
          </a:xfrm>
        </p:spPr>
        <p:txBody>
          <a:bodyPr/>
          <a:lstStyle/>
          <a:p>
            <a:pPr marL="0" indent="0" eaLnBrk="1" hangingPunct="1">
              <a:lnSpc>
                <a:spcPct val="80000"/>
              </a:lnSpc>
              <a:buFont typeface="Wingdings" pitchFamily="2" charset="2"/>
              <a:buNone/>
              <a:defRPr/>
            </a:pPr>
            <a:endParaRPr kumimoji="1" lang="en-US" sz="2000" dirty="0">
              <a:latin typeface="+mj-lt"/>
              <a:ea typeface="ＭＳ Ｐゴシック" pitchFamily="34" charset="-128"/>
            </a:endParaRPr>
          </a:p>
          <a:p>
            <a:pPr>
              <a:defRPr/>
            </a:pPr>
            <a:r>
              <a:rPr lang="en-US" b="1" dirty="0">
                <a:latin typeface="+mj-lt"/>
                <a:cs typeface="Arial" panose="020B0604020202020204" pitchFamily="34" charset="0"/>
              </a:rPr>
              <a:t>Speakers Bio:</a:t>
            </a:r>
          </a:p>
          <a:p>
            <a:pPr>
              <a:defRPr/>
            </a:pPr>
            <a:r>
              <a:rPr lang="en-US" sz="2400" b="1" dirty="0">
                <a:latin typeface="+mj-lt"/>
              </a:rPr>
              <a:t>Thom </a:t>
            </a:r>
            <a:r>
              <a:rPr lang="en-US" sz="2400" b="1" dirty="0" err="1">
                <a:latin typeface="+mj-lt"/>
              </a:rPr>
              <a:t>Shulok</a:t>
            </a:r>
            <a:r>
              <a:rPr lang="en-US" sz="2400" dirty="0">
                <a:latin typeface="+mj-lt"/>
              </a:rPr>
              <a:t> on "Java </a:t>
            </a:r>
            <a:r>
              <a:rPr lang="en-US" sz="2400" dirty="0" err="1">
                <a:latin typeface="+mj-lt"/>
              </a:rPr>
              <a:t>LicensiThom</a:t>
            </a:r>
            <a:r>
              <a:rPr lang="en-US" sz="2400" dirty="0">
                <a:latin typeface="+mj-lt"/>
              </a:rPr>
              <a:t> </a:t>
            </a:r>
            <a:r>
              <a:rPr lang="en-US" sz="2400" dirty="0" err="1">
                <a:latin typeface="+mj-lt"/>
              </a:rPr>
              <a:t>Shulok</a:t>
            </a:r>
            <a:r>
              <a:rPr lang="en-US" sz="2400" dirty="0">
                <a:latin typeface="+mj-lt"/>
              </a:rPr>
              <a:t> is a practicing full-cycle developer and failed entrepreneur with over 30 years experience delivering end-user systems and developer frameworks. Thom's current interests are event-sourced systems, immutable data stores, and graph processing. Thom first touched Java in 1997 (JDK 1.0.2).ng and the Importance of LTS</a:t>
            </a:r>
            <a:r>
              <a:rPr lang="en-US" sz="2400" dirty="0" smtClean="0">
                <a:latin typeface="+mj-lt"/>
              </a:rPr>
              <a:t>".</a:t>
            </a:r>
          </a:p>
          <a:p>
            <a:pPr>
              <a:defRPr/>
            </a:pPr>
            <a:endParaRPr lang="en-US" sz="2400" dirty="0">
              <a:latin typeface="+mj-lt"/>
            </a:endParaRPr>
          </a:p>
          <a:p>
            <a:pPr>
              <a:defRPr/>
            </a:pPr>
            <a:r>
              <a:rPr lang="en-US" sz="2400" b="1" dirty="0" smtClean="0">
                <a:latin typeface="Arial" panose="020B0604020202020204" pitchFamily="34" charset="0"/>
                <a:cs typeface="Arial" panose="020B0604020202020204" pitchFamily="34" charset="0"/>
              </a:rPr>
              <a:t>Stan </a:t>
            </a:r>
            <a:r>
              <a:rPr lang="en-US" sz="2400" b="1" dirty="0">
                <a:latin typeface="Arial" panose="020B0604020202020204" pitchFamily="34" charset="0"/>
                <a:cs typeface="Arial" panose="020B0604020202020204" pitchFamily="34" charset="0"/>
              </a:rPr>
              <a:t>Kurdziel</a:t>
            </a:r>
            <a:r>
              <a:rPr lang="en-US" sz="2400" dirty="0">
                <a:latin typeface="Arial" panose="020B0604020202020204" pitchFamily="34" charset="0"/>
                <a:cs typeface="Arial" panose="020B0604020202020204" pitchFamily="34" charset="0"/>
              </a:rPr>
              <a:t> is a Software Developer with over 15 years of majority Java experience. Over the years, alternated between server-side and phone development. Currently the Android Lead on </a:t>
            </a:r>
            <a:r>
              <a:rPr lang="en-US" sz="2400" dirty="0" err="1">
                <a:latin typeface="Arial" panose="020B0604020202020204" pitchFamily="34" charset="0"/>
                <a:cs typeface="Arial" panose="020B0604020202020204" pitchFamily="34" charset="0"/>
              </a:rPr>
              <a:t>ResMed's</a:t>
            </a:r>
            <a:r>
              <a:rPr lang="en-US" sz="2400" dirty="0">
                <a:latin typeface="Arial" panose="020B0604020202020204" pitchFamily="34" charset="0"/>
                <a:cs typeface="Arial" panose="020B0604020202020204" pitchFamily="34" charset="0"/>
              </a:rPr>
              <a:t> mobile development team.</a:t>
            </a:r>
          </a:p>
          <a:p>
            <a:pPr>
              <a:defRPr/>
            </a:pPr>
            <a:endParaRPr lang="en-US" sz="2400" dirty="0">
              <a:latin typeface="+mj-lt"/>
            </a:endParaRPr>
          </a:p>
          <a:p>
            <a:pPr>
              <a:defRPr/>
            </a:pPr>
            <a:endParaRPr lang="en-US" sz="2400" dirty="0">
              <a:latin typeface="+mj-lt"/>
            </a:endParaRPr>
          </a:p>
        </p:txBody>
      </p:sp>
    </p:spTree>
    <p:extLst>
      <p:ext uri="{BB962C8B-B14F-4D97-AF65-F5344CB8AC3E}">
        <p14:creationId xmlns:p14="http://schemas.microsoft.com/office/powerpoint/2010/main" val="4155993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068"/>
            <a:ext cx="9144000" cy="6874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354386" y="4953000"/>
            <a:ext cx="6494214" cy="923330"/>
          </a:xfrm>
          <a:prstGeom prst="rect">
            <a:avLst/>
          </a:prstGeom>
          <a:noFill/>
        </p:spPr>
        <p:txBody>
          <a:bodyPr wrap="none" lIns="91440" tIns="45720" rIns="91440" bIns="45720">
            <a:spAutoFit/>
          </a:bodyPr>
          <a:lstStyle/>
          <a:p>
            <a:pPr algn="ctr"/>
            <a:r>
              <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5"/>
                </a:solidFill>
                <a:effectLst>
                  <a:outerShdw blurRad="41275" dist="12700" dir="12000000" algn="tl" rotWithShape="0">
                    <a:srgbClr val="000000">
                      <a:alpha val="40000"/>
                    </a:srgbClr>
                  </a:outerShdw>
                </a:effectLst>
              </a:rPr>
              <a:t>Thank You </a:t>
            </a:r>
            <a:r>
              <a:rPr lang="en-US" sz="5400" b="1" dirty="0" err="1">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5"/>
                </a:solidFill>
                <a:effectLst>
                  <a:outerShdw blurRad="41275" dist="12700" dir="12000000" algn="tl" rotWithShape="0">
                    <a:srgbClr val="000000">
                      <a:alpha val="40000"/>
                    </a:srgbClr>
                  </a:outerShdw>
                </a:effectLst>
              </a:rPr>
              <a:t>ResMed</a:t>
            </a:r>
            <a:r>
              <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5"/>
                </a:solidFill>
                <a:effectLst>
                  <a:outerShdw blurRad="41275" dist="12700" dir="12000000" algn="tl" rotWithShape="0">
                    <a:srgbClr val="000000">
                      <a:alpha val="40000"/>
                    </a:srgbClr>
                  </a:outerShdw>
                </a:effectLst>
              </a:rPr>
              <a:t>!</a:t>
            </a:r>
          </a:p>
        </p:txBody>
      </p:sp>
    </p:spTree>
    <p:extLst>
      <p:ext uri="{BB962C8B-B14F-4D97-AF65-F5344CB8AC3E}">
        <p14:creationId xmlns:p14="http://schemas.microsoft.com/office/powerpoint/2010/main" val="1601350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Soaring">
  <a:themeElements>
    <a:clrScheme name="">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FF00"/>
      </a:hlink>
      <a:folHlink>
        <a:srgbClr val="FFFF00"/>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a:ln>
              <a:noFill/>
            </a:ln>
            <a:solidFill>
              <a:schemeClr val="tx1"/>
            </a:solidFill>
            <a:effectLst/>
            <a:latin typeface="Times New Roman" pitchFamily="-111"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a:ln>
              <a:noFill/>
            </a:ln>
            <a:solidFill>
              <a:schemeClr val="tx1"/>
            </a:solidFill>
            <a:effectLst/>
            <a:latin typeface="Times New Roman" pitchFamily="-111"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Designs\Soaring.pot</Template>
  <TotalTime>14867</TotalTime>
  <Words>413</Words>
  <Application>Microsoft Office PowerPoint</Application>
  <PresentationFormat>On-screen Show (4:3)</PresentationFormat>
  <Paragraphs>92</Paragraphs>
  <Slides>10</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ＭＳ Ｐゴシック</vt:lpstr>
      <vt:lpstr>Arial</vt:lpstr>
      <vt:lpstr>Calibri</vt:lpstr>
      <vt:lpstr>Courier New</vt:lpstr>
      <vt:lpstr>Times New Roman</vt:lpstr>
      <vt:lpstr>Wingdings</vt:lpstr>
      <vt:lpstr>Soaring</vt:lpstr>
      <vt:lpstr>San Diego  Java User’s Group www.sdjug.org Cell Phones to Stun!</vt:lpstr>
      <vt:lpstr>Timeline</vt:lpstr>
      <vt:lpstr>Our Mission</vt:lpstr>
      <vt:lpstr>Become a member!</vt:lpstr>
      <vt:lpstr>Announcements</vt:lpstr>
      <vt:lpstr>PowerPoint Presentation</vt:lpstr>
      <vt:lpstr>Announcements</vt:lpstr>
      <vt:lpstr>Speaker Introduction</vt:lpstr>
      <vt:lpstr>PowerPoint Presentation</vt:lpstr>
      <vt:lpstr>www.sdjug.org </vt:lpstr>
    </vt:vector>
  </TitlesOfParts>
  <Company>www.sdjug.com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 Diego Java User's Group</dc:title>
  <dc:subject>20080318 meeting</dc:subject>
  <dc:creator>Paul Webber</dc:creator>
  <cp:lastModifiedBy>Paul Webber</cp:lastModifiedBy>
  <cp:revision>553</cp:revision>
  <cp:lastPrinted>1999-01-15T19:06:35Z</cp:lastPrinted>
  <dcterms:created xsi:type="dcterms:W3CDTF">2009-10-20T14:28:45Z</dcterms:created>
  <dcterms:modified xsi:type="dcterms:W3CDTF">2018-12-19T05:03:42Z</dcterms:modified>
  <cp:contentStatus/>
</cp:coreProperties>
</file>