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4647" r:id="rId2"/>
  </p:sldMasterIdLst>
  <p:notesMasterIdLst>
    <p:notesMasterId r:id="rId13"/>
  </p:notesMasterIdLst>
  <p:handoutMasterIdLst>
    <p:handoutMasterId r:id="rId14"/>
  </p:handoutMasterIdLst>
  <p:sldIdLst>
    <p:sldId id="307" r:id="rId3"/>
    <p:sldId id="308" r:id="rId4"/>
    <p:sldId id="267" r:id="rId5"/>
    <p:sldId id="286" r:id="rId6"/>
    <p:sldId id="313" r:id="rId7"/>
    <p:sldId id="315" r:id="rId8"/>
    <p:sldId id="319" r:id="rId9"/>
    <p:sldId id="316" r:id="rId10"/>
    <p:sldId id="302" r:id="rId11"/>
    <p:sldId id="291" r:id="rId12"/>
  </p:sldIdLst>
  <p:sldSz cx="9144000" cy="6858000" type="screen4x3"/>
  <p:notesSz cx="6997700" cy="92837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321" autoAdjust="0"/>
  </p:normalViewPr>
  <p:slideViewPr>
    <p:cSldViewPr>
      <p:cViewPr varScale="1">
        <p:scale>
          <a:sx n="81" d="100"/>
          <a:sy n="81" d="100"/>
        </p:scale>
        <p:origin x="248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710"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5363" name="Rectangle 3"/>
          <p:cNvSpPr>
            <a:spLocks noGrp="1" noChangeArrowheads="1"/>
          </p:cNvSpPr>
          <p:nvPr>
            <p:ph type="dt" sz="quarter" idx="1"/>
          </p:nvPr>
        </p:nvSpPr>
        <p:spPr bwMode="auto">
          <a:xfrm>
            <a:off x="3965575"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5364" name="Rectangle 4"/>
          <p:cNvSpPr>
            <a:spLocks noGrp="1" noChangeArrowheads="1"/>
          </p:cNvSpPr>
          <p:nvPr>
            <p:ph type="ftr" sz="quarter" idx="2"/>
          </p:nvPr>
        </p:nvSpPr>
        <p:spPr bwMode="auto">
          <a:xfrm>
            <a:off x="0"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5365" name="Rectangle 5"/>
          <p:cNvSpPr>
            <a:spLocks noGrp="1" noChangeArrowheads="1"/>
          </p:cNvSpPr>
          <p:nvPr>
            <p:ph type="sldNum" sz="quarter" idx="3"/>
          </p:nvPr>
        </p:nvSpPr>
        <p:spPr bwMode="auto">
          <a:xfrm>
            <a:off x="3965575"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fld id="{3B31CF7E-026A-4AC7-AAE5-87307254254C}" type="slidenum">
              <a:rPr lang="en-US"/>
              <a:pPr>
                <a:defRPr/>
              </a:pPr>
              <a:t>‹#›</a:t>
            </a:fld>
            <a:endParaRPr lang="en-US"/>
          </a:p>
        </p:txBody>
      </p:sp>
    </p:spTree>
    <p:extLst>
      <p:ext uri="{BB962C8B-B14F-4D97-AF65-F5344CB8AC3E}">
        <p14:creationId xmlns:p14="http://schemas.microsoft.com/office/powerpoint/2010/main" val="3970863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3315" name="Rectangle 3"/>
          <p:cNvSpPr>
            <a:spLocks noGrp="1" noRot="1" noChangeAspect="1" noChangeArrowheads="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3450" y="4410075"/>
            <a:ext cx="5130800" cy="4176713"/>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dt" idx="1"/>
          </p:nvPr>
        </p:nvSpPr>
        <p:spPr bwMode="auto">
          <a:xfrm>
            <a:off x="3965575"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2054" name="Rectangle 6"/>
          <p:cNvSpPr>
            <a:spLocks noGrp="1" noChangeArrowheads="1"/>
          </p:cNvSpPr>
          <p:nvPr>
            <p:ph type="ftr" sz="quarter" idx="4"/>
          </p:nvPr>
        </p:nvSpPr>
        <p:spPr bwMode="auto">
          <a:xfrm>
            <a:off x="0"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2055" name="Rectangle 7"/>
          <p:cNvSpPr>
            <a:spLocks noGrp="1" noChangeArrowheads="1"/>
          </p:cNvSpPr>
          <p:nvPr>
            <p:ph type="sldNum" sz="quarter" idx="5"/>
          </p:nvPr>
        </p:nvSpPr>
        <p:spPr bwMode="auto">
          <a:xfrm>
            <a:off x="3965575"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fld id="{CE8BB474-888C-4DA8-A58E-857BE3BE9270}" type="slidenum">
              <a:rPr lang="en-US"/>
              <a:pPr>
                <a:defRPr/>
              </a:pPr>
              <a:t>‹#›</a:t>
            </a:fld>
            <a:endParaRPr lang="en-US"/>
          </a:p>
        </p:txBody>
      </p:sp>
    </p:spTree>
    <p:extLst>
      <p:ext uri="{BB962C8B-B14F-4D97-AF65-F5344CB8AC3E}">
        <p14:creationId xmlns:p14="http://schemas.microsoft.com/office/powerpoint/2010/main" val="3097496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87BE7D76-515E-4EAB-843E-A6CC3697FCFF}" type="slidenum">
              <a:rPr kumimoji="0" lang="en-US" altLang="en-US" smtClean="0"/>
              <a:pPr>
                <a:spcBef>
                  <a:spcPct val="0"/>
                </a:spcBef>
              </a:pPr>
              <a:t>1</a:t>
            </a:fld>
            <a:endParaRPr kumimoji="0" lang="en-US"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334064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CB4822AE-5C56-4357-BA9F-7B4FA5A9C1FA}" type="slidenum">
              <a:rPr kumimoji="0" lang="en-US" altLang="en-US" smtClean="0"/>
              <a:pPr>
                <a:spcBef>
                  <a:spcPct val="0"/>
                </a:spcBef>
              </a:pPr>
              <a:t>2</a:t>
            </a:fld>
            <a:endParaRPr kumimoji="0"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64184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B0C94FBE-2582-4DD6-8DB8-8DD2ADDD41C6}" type="slidenum">
              <a:rPr kumimoji="0" lang="en-US" altLang="en-US" smtClean="0"/>
              <a:pPr>
                <a:spcBef>
                  <a:spcPct val="0"/>
                </a:spcBef>
              </a:pPr>
              <a:t>3</a:t>
            </a:fld>
            <a:endParaRPr kumimoji="0"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578640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CA" altLang="en-US" smtClean="0">
              <a:latin typeface="Times New Roman" pitchFamily="18" charset="0"/>
              <a:ea typeface="ＭＳ Ｐゴシック" pitchFamily="34" charset="-128"/>
            </a:endParaRPr>
          </a:p>
        </p:txBody>
      </p:sp>
      <p:sp>
        <p:nvSpPr>
          <p:cNvPr id="184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8622592E-4CBD-4AEB-BC1F-77CB91D310CE}" type="slidenum">
              <a:rPr kumimoji="0" lang="en-US" altLang="en-US" smtClean="0"/>
              <a:pPr>
                <a:spcBef>
                  <a:spcPct val="0"/>
                </a:spcBef>
              </a:pPr>
              <a:t>4</a:t>
            </a:fld>
            <a:endParaRPr kumimoji="0" lang="en-US" altLang="en-US" smtClean="0"/>
          </a:p>
        </p:txBody>
      </p:sp>
    </p:spTree>
    <p:extLst>
      <p:ext uri="{BB962C8B-B14F-4D97-AF65-F5344CB8AC3E}">
        <p14:creationId xmlns:p14="http://schemas.microsoft.com/office/powerpoint/2010/main" val="2659817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1DC4EE2D-0E22-4E1D-A601-0ABB05534EF8}" type="slidenum">
              <a:rPr kumimoji="0" lang="en-US" altLang="en-US" smtClean="0"/>
              <a:pPr>
                <a:spcBef>
                  <a:spcPct val="0"/>
                </a:spcBef>
              </a:pPr>
              <a:t>5</a:t>
            </a:fld>
            <a:endParaRPr kumimoji="0"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711187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1DC4EE2D-0E22-4E1D-A601-0ABB05534EF8}" type="slidenum">
              <a:rPr kumimoji="0" lang="en-US" altLang="en-US" smtClean="0"/>
              <a:pPr>
                <a:spcBef>
                  <a:spcPct val="0"/>
                </a:spcBef>
              </a:pPr>
              <a:t>6</a:t>
            </a:fld>
            <a:endParaRPr kumimoji="0"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kumimoji="1" lang="en-US" sz="1200" b="0" i="0" kern="1200" dirty="0" smtClean="0">
                <a:solidFill>
                  <a:schemeClr val="tx1"/>
                </a:solidFill>
                <a:effectLst/>
                <a:latin typeface="Times New Roman" pitchFamily="-111" charset="0"/>
                <a:ea typeface="ＭＳ Ｐゴシック" pitchFamily="-65" charset="-128"/>
                <a:cs typeface="ＭＳ Ｐゴシック" pitchFamily="-65" charset="-128"/>
              </a:rPr>
              <a:t>Sr Dev and Test </a:t>
            </a:r>
            <a:r>
              <a:rPr kumimoji="1" lang="en-US" sz="1200" b="0" i="0" kern="1200" smtClean="0">
                <a:solidFill>
                  <a:schemeClr val="tx1"/>
                </a:solidFill>
                <a:effectLst/>
                <a:latin typeface="Times New Roman" pitchFamily="-111" charset="0"/>
                <a:ea typeface="ＭＳ Ｐゴシック" pitchFamily="-65" charset="-128"/>
                <a:cs typeface="ＭＳ Ｐゴシック" pitchFamily="-65" charset="-128"/>
              </a:rPr>
              <a:t>at ResMed - </a:t>
            </a:r>
            <a:r>
              <a:rPr kumimoji="1" lang="en-US" sz="1200" kern="1200" smtClean="0">
                <a:solidFill>
                  <a:schemeClr val="tx1"/>
                </a:solidFill>
                <a:effectLst/>
                <a:latin typeface="Times New Roman" pitchFamily="-111" charset="0"/>
                <a:ea typeface="ＭＳ Ｐゴシック" pitchFamily="-65" charset="-128"/>
                <a:cs typeface="ＭＳ Ｐゴシック" pitchFamily="-65" charset="-128"/>
              </a:rPr>
              <a:t>senior software engineer and test engineer openings</a:t>
            </a:r>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669623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1DC4EE2D-0E22-4E1D-A601-0ABB05534EF8}" type="slidenum">
              <a:rPr kumimoji="0" lang="en-US" altLang="en-US" smtClean="0"/>
              <a:pPr>
                <a:spcBef>
                  <a:spcPct val="0"/>
                </a:spcBef>
              </a:pPr>
              <a:t>7</a:t>
            </a:fld>
            <a:endParaRPr kumimoji="0"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843301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965575" y="8820150"/>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3031" tIns="46516" rIns="93031" bIns="46516" anchor="b"/>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lgn="r">
              <a:spcBef>
                <a:spcPct val="0"/>
              </a:spcBef>
            </a:pPr>
            <a:fld id="{DCE42586-992C-4BB3-BB79-7A4D8067AC88}" type="slidenum">
              <a:rPr kumimoji="0" lang="en-US" altLang="en-US"/>
              <a:pPr algn="r">
                <a:spcBef>
                  <a:spcPct val="0"/>
                </a:spcBef>
              </a:pPr>
              <a:t>8</a:t>
            </a:fld>
            <a:endParaRPr kumimoji="0"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971474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D47DCBA9-E1BB-4C69-88F4-13098A30C10D}" type="slidenum">
              <a:rPr kumimoji="0" lang="en-US" altLang="en-US" smtClean="0"/>
              <a:pPr>
                <a:spcBef>
                  <a:spcPct val="0"/>
                </a:spcBef>
              </a:pPr>
              <a:t>10</a:t>
            </a:fld>
            <a:endParaRPr kumimoji="0"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577495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50"/>
          <p:cNvGrpSpPr>
            <a:grpSpLocks/>
          </p:cNvGrpSpPr>
          <p:nvPr/>
        </p:nvGrpSpPr>
        <p:grpSpPr bwMode="auto">
          <a:xfrm>
            <a:off x="-1035050" y="1552575"/>
            <a:ext cx="10179050" cy="5305425"/>
            <a:chOff x="-652" y="978"/>
            <a:chExt cx="6412" cy="3342"/>
          </a:xfrm>
        </p:grpSpPr>
        <p:sp>
          <p:nvSpPr>
            <p:cNvPr id="5" name="Freeform 2051"/>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latin typeface="Times New Roman" pitchFamily="-108" charset="0"/>
                <a:ea typeface="ＭＳ Ｐゴシック" pitchFamily="-108" charset="-128"/>
              </a:endParaRPr>
            </a:p>
          </p:txBody>
        </p:sp>
        <p:sp>
          <p:nvSpPr>
            <p:cNvPr id="6" name="Arc 2052"/>
            <p:cNvSpPr>
              <a:spLocks/>
            </p:cNvSpPr>
            <p:nvPr/>
          </p:nvSpPr>
          <p:spPr bwMode="auto">
            <a:xfrm>
              <a:off x="-652" y="978"/>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40965" name="Rectangle 2053"/>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40966" name="Rectangle 2054"/>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111" charset="2"/>
              <a:buNone/>
              <a:defRPr/>
            </a:lvl1pPr>
          </a:lstStyle>
          <a:p>
            <a:r>
              <a:rPr lang="en-US"/>
              <a:t>Click to edit Master subtitle style</a:t>
            </a:r>
          </a:p>
        </p:txBody>
      </p:sp>
      <p:sp>
        <p:nvSpPr>
          <p:cNvPr id="7" name="Rectangle 2055"/>
          <p:cNvSpPr>
            <a:spLocks noGrp="1" noChangeArrowheads="1"/>
          </p:cNvSpPr>
          <p:nvPr>
            <p:ph type="dt" sz="quarter" idx="10"/>
          </p:nvPr>
        </p:nvSpPr>
        <p:spPr/>
        <p:txBody>
          <a:bodyPr/>
          <a:lstStyle>
            <a:lvl1pPr>
              <a:defRPr/>
            </a:lvl1pPr>
          </a:lstStyle>
          <a:p>
            <a:pPr>
              <a:defRPr/>
            </a:pPr>
            <a:endParaRPr lang="en-US"/>
          </a:p>
        </p:txBody>
      </p:sp>
      <p:sp>
        <p:nvSpPr>
          <p:cNvPr id="8" name="Rectangle 2056"/>
          <p:cNvSpPr>
            <a:spLocks noGrp="1" noChangeArrowheads="1"/>
          </p:cNvSpPr>
          <p:nvPr>
            <p:ph type="ftr" sz="quarter" idx="11"/>
          </p:nvPr>
        </p:nvSpPr>
        <p:spPr/>
        <p:txBody>
          <a:bodyPr/>
          <a:lstStyle>
            <a:lvl1pPr>
              <a:defRPr/>
            </a:lvl1pPr>
          </a:lstStyle>
          <a:p>
            <a:pPr>
              <a:defRPr/>
            </a:pPr>
            <a:endParaRPr lang="en-US"/>
          </a:p>
        </p:txBody>
      </p:sp>
      <p:sp>
        <p:nvSpPr>
          <p:cNvPr id="9" name="Rectangle 2057"/>
          <p:cNvSpPr>
            <a:spLocks noGrp="1" noChangeArrowheads="1"/>
          </p:cNvSpPr>
          <p:nvPr>
            <p:ph type="sldNum" sz="quarter" idx="12"/>
          </p:nvPr>
        </p:nvSpPr>
        <p:spPr/>
        <p:txBody>
          <a:bodyPr/>
          <a:lstStyle>
            <a:lvl1pPr>
              <a:defRPr/>
            </a:lvl1pPr>
          </a:lstStyle>
          <a:p>
            <a:pPr>
              <a:defRPr/>
            </a:pPr>
            <a:fld id="{7122D299-81BE-465F-99B0-C6DA744897C2}" type="slidenum">
              <a:rPr lang="en-US"/>
              <a:pPr>
                <a:defRPr/>
              </a:pPr>
              <a:t>‹#›</a:t>
            </a:fld>
            <a:endParaRPr lang="en-US"/>
          </a:p>
        </p:txBody>
      </p:sp>
    </p:spTree>
    <p:extLst>
      <p:ext uri="{BB962C8B-B14F-4D97-AF65-F5344CB8AC3E}">
        <p14:creationId xmlns:p14="http://schemas.microsoft.com/office/powerpoint/2010/main" val="161239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D626AA6-373F-4803-B8C3-6BC44DA89E68}" type="slidenum">
              <a:rPr lang="en-US"/>
              <a:pPr>
                <a:defRPr/>
              </a:pPr>
              <a:t>‹#›</a:t>
            </a:fld>
            <a:endParaRPr lang="en-US"/>
          </a:p>
        </p:txBody>
      </p:sp>
    </p:spTree>
    <p:extLst>
      <p:ext uri="{BB962C8B-B14F-4D97-AF65-F5344CB8AC3E}">
        <p14:creationId xmlns:p14="http://schemas.microsoft.com/office/powerpoint/2010/main" val="390172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C80F991-B193-4A3F-951C-757B705757CC}" type="slidenum">
              <a:rPr lang="en-US"/>
              <a:pPr>
                <a:defRPr/>
              </a:pPr>
              <a:t>‹#›</a:t>
            </a:fld>
            <a:endParaRPr lang="en-US"/>
          </a:p>
        </p:txBody>
      </p:sp>
    </p:spTree>
    <p:extLst>
      <p:ext uri="{BB962C8B-B14F-4D97-AF65-F5344CB8AC3E}">
        <p14:creationId xmlns:p14="http://schemas.microsoft.com/office/powerpoint/2010/main" val="468663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481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1804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4938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6393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57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9288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0573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561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C8D8D84-6112-4536-968E-148FBA240877}" type="slidenum">
              <a:rPr lang="en-US"/>
              <a:pPr>
                <a:defRPr/>
              </a:pPr>
              <a:t>‹#›</a:t>
            </a:fld>
            <a:endParaRPr lang="en-US"/>
          </a:p>
        </p:txBody>
      </p:sp>
    </p:spTree>
    <p:extLst>
      <p:ext uri="{BB962C8B-B14F-4D97-AF65-F5344CB8AC3E}">
        <p14:creationId xmlns:p14="http://schemas.microsoft.com/office/powerpoint/2010/main" val="1247277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4857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3040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47C9C-55F5-4E0E-9469-825EFBC47E0F}" type="datetimeFigureOut">
              <a:rPr lang="en-US" smtClean="0">
                <a:solidFill>
                  <a:prstClr val="black">
                    <a:tint val="75000"/>
                  </a:prstClr>
                </a:solidFill>
              </a:rPr>
              <a:pPr/>
              <a:t>5/15/2018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648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2BB34D1-CB4E-4106-A1FB-842530EBFC99}" type="slidenum">
              <a:rPr lang="en-US"/>
              <a:pPr>
                <a:defRPr/>
              </a:pPr>
              <a:t>‹#›</a:t>
            </a:fld>
            <a:endParaRPr lang="en-US"/>
          </a:p>
        </p:txBody>
      </p:sp>
    </p:spTree>
    <p:extLst>
      <p:ext uri="{BB962C8B-B14F-4D97-AF65-F5344CB8AC3E}">
        <p14:creationId xmlns:p14="http://schemas.microsoft.com/office/powerpoint/2010/main" val="376396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8692BDA-E924-4599-A642-79E1E00F498B}" type="slidenum">
              <a:rPr lang="en-US"/>
              <a:pPr>
                <a:defRPr/>
              </a:pPr>
              <a:t>‹#›</a:t>
            </a:fld>
            <a:endParaRPr lang="en-US"/>
          </a:p>
        </p:txBody>
      </p:sp>
    </p:spTree>
    <p:extLst>
      <p:ext uri="{BB962C8B-B14F-4D97-AF65-F5344CB8AC3E}">
        <p14:creationId xmlns:p14="http://schemas.microsoft.com/office/powerpoint/2010/main" val="319251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39C33F5A-B706-4FB1-AA26-A1E75EA5F6F8}" type="slidenum">
              <a:rPr lang="en-US"/>
              <a:pPr>
                <a:defRPr/>
              </a:pPr>
              <a:t>‹#›</a:t>
            </a:fld>
            <a:endParaRPr lang="en-US"/>
          </a:p>
        </p:txBody>
      </p:sp>
    </p:spTree>
    <p:extLst>
      <p:ext uri="{BB962C8B-B14F-4D97-AF65-F5344CB8AC3E}">
        <p14:creationId xmlns:p14="http://schemas.microsoft.com/office/powerpoint/2010/main" val="2167850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D6666EC8-3C25-432A-A685-874902CA1AED}" type="slidenum">
              <a:rPr lang="en-US"/>
              <a:pPr>
                <a:defRPr/>
              </a:pPr>
              <a:t>‹#›</a:t>
            </a:fld>
            <a:endParaRPr lang="en-US"/>
          </a:p>
        </p:txBody>
      </p:sp>
    </p:spTree>
    <p:extLst>
      <p:ext uri="{BB962C8B-B14F-4D97-AF65-F5344CB8AC3E}">
        <p14:creationId xmlns:p14="http://schemas.microsoft.com/office/powerpoint/2010/main" val="427436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DCDCEE9B-04DC-4BB4-A47A-81DCA36B0A34}" type="slidenum">
              <a:rPr lang="en-US"/>
              <a:pPr>
                <a:defRPr/>
              </a:pPr>
              <a:t>‹#›</a:t>
            </a:fld>
            <a:endParaRPr lang="en-US"/>
          </a:p>
        </p:txBody>
      </p:sp>
    </p:spTree>
    <p:extLst>
      <p:ext uri="{BB962C8B-B14F-4D97-AF65-F5344CB8AC3E}">
        <p14:creationId xmlns:p14="http://schemas.microsoft.com/office/powerpoint/2010/main" val="118911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8191301-C8F2-4F2B-87AC-BD07A1A36022}" type="slidenum">
              <a:rPr lang="en-US"/>
              <a:pPr>
                <a:defRPr/>
              </a:pPr>
              <a:t>‹#›</a:t>
            </a:fld>
            <a:endParaRPr lang="en-US"/>
          </a:p>
        </p:txBody>
      </p:sp>
    </p:spTree>
    <p:extLst>
      <p:ext uri="{BB962C8B-B14F-4D97-AF65-F5344CB8AC3E}">
        <p14:creationId xmlns:p14="http://schemas.microsoft.com/office/powerpoint/2010/main" val="858920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E4AB0DA-C4DD-47C1-89B0-066A326908C9}" type="slidenum">
              <a:rPr lang="en-US"/>
              <a:pPr>
                <a:defRPr/>
              </a:pPr>
              <a:t>‹#›</a:t>
            </a:fld>
            <a:endParaRPr lang="en-US"/>
          </a:p>
        </p:txBody>
      </p:sp>
    </p:spTree>
    <p:extLst>
      <p:ext uri="{BB962C8B-B14F-4D97-AF65-F5344CB8AC3E}">
        <p14:creationId xmlns:p14="http://schemas.microsoft.com/office/powerpoint/2010/main" val="404265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39939"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latin typeface="Times New Roman" pitchFamily="-108" charset="0"/>
                <a:ea typeface="ＭＳ Ｐゴシック" pitchFamily="-108" charset="-128"/>
              </a:endParaRPr>
            </a:p>
          </p:txBody>
        </p:sp>
        <p:sp>
          <p:nvSpPr>
            <p:cNvPr id="1033" name="Arc 4"/>
            <p:cNvSpPr>
              <a:spLocks/>
            </p:cNvSpPr>
            <p:nvPr/>
          </p:nvSpPr>
          <p:spPr bwMode="auto">
            <a:xfrm>
              <a:off x="0" y="1"/>
              <a:ext cx="5298" cy="43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9941"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9942"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atin typeface="Times New Roman" pitchFamily="-108" charset="0"/>
                <a:ea typeface="ＭＳ Ｐゴシック" pitchFamily="-108" charset="-128"/>
              </a:defRPr>
            </a:lvl1pPr>
          </a:lstStyle>
          <a:p>
            <a:pPr>
              <a:defRPr/>
            </a:pPr>
            <a:endParaRPr lang="en-US"/>
          </a:p>
        </p:txBody>
      </p:sp>
      <p:sp>
        <p:nvSpPr>
          <p:cNvPr id="39943"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atin typeface="Times New Roman" pitchFamily="-108" charset="0"/>
                <a:ea typeface="ＭＳ Ｐゴシック" pitchFamily="-108" charset="-128"/>
              </a:defRPr>
            </a:lvl1pPr>
          </a:lstStyle>
          <a:p>
            <a:pPr>
              <a:defRPr/>
            </a:pPr>
            <a:endParaRPr lang="en-US"/>
          </a:p>
        </p:txBody>
      </p:sp>
      <p:sp>
        <p:nvSpPr>
          <p:cNvPr id="39944"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atin typeface="Times New Roman" pitchFamily="-108" charset="0"/>
                <a:ea typeface="ＭＳ Ｐゴシック" pitchFamily="-108" charset="-128"/>
              </a:defRPr>
            </a:lvl1pPr>
          </a:lstStyle>
          <a:p>
            <a:pPr>
              <a:defRPr/>
            </a:pPr>
            <a:fld id="{0EF1992C-79E7-4AB0-AF1E-2EAB4163A116}" type="slidenum">
              <a:rPr lang="en-US"/>
              <a:pPr>
                <a:defRPr/>
              </a:pPr>
              <a:t>‹#›</a:t>
            </a:fld>
            <a:endParaRPr lang="en-US"/>
          </a:p>
        </p:txBody>
      </p:sp>
      <p:sp>
        <p:nvSpPr>
          <p:cNvPr id="1031" name="Rectangle 9"/>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4645" r:id="rId1"/>
    <p:sldLayoutId id="2147484635" r:id="rId2"/>
    <p:sldLayoutId id="2147484636" r:id="rId3"/>
    <p:sldLayoutId id="2147484637" r:id="rId4"/>
    <p:sldLayoutId id="2147484638" r:id="rId5"/>
    <p:sldLayoutId id="2147484639" r:id="rId6"/>
    <p:sldLayoutId id="2147484640" r:id="rId7"/>
    <p:sldLayoutId id="2147484641" r:id="rId8"/>
    <p:sldLayoutId id="2147484642" r:id="rId9"/>
    <p:sldLayoutId id="2147484643" r:id="rId10"/>
    <p:sldLayoutId id="21474846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ea typeface="ＭＳ Ｐゴシック" pitchFamily="-111" charset="-128"/>
        </a:defRPr>
      </a:lvl5pPr>
      <a:lvl6pPr marL="25146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6pPr>
      <a:lvl7pPr marL="29718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7pPr>
      <a:lvl8pPr marL="34290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8pPr>
      <a:lvl9pPr marL="38862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0547C9C-55F5-4E0E-9469-825EFBC47E0F}" type="datetimeFigureOut">
              <a:rPr kumimoji="0" lang="en-US" smtClean="0">
                <a:solidFill>
                  <a:prstClr val="black">
                    <a:tint val="75000"/>
                  </a:prstClr>
                </a:solidFill>
                <a:latin typeface="Calibri"/>
                <a:ea typeface="+mn-ea"/>
              </a:rPr>
              <a:pPr fontAlgn="auto">
                <a:spcBef>
                  <a:spcPts val="0"/>
                </a:spcBef>
                <a:spcAft>
                  <a:spcPts val="0"/>
                </a:spcAft>
              </a:pPr>
              <a:t>5/15/2018</a:t>
            </a:fld>
            <a:endParaRPr kumimoji="0" lang="en-US">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kumimoji="0" lang="en-US">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B236524-83EA-43D7-851C-2D2D98BD8859}" type="slidenum">
              <a:rPr kumimoji="0" lang="en-US" smtClean="0">
                <a:solidFill>
                  <a:prstClr val="black">
                    <a:tint val="75000"/>
                  </a:prstClr>
                </a:solidFill>
                <a:latin typeface="Calibri"/>
                <a:ea typeface="+mn-ea"/>
              </a:rPr>
              <a:pPr fontAlgn="auto">
                <a:spcBef>
                  <a:spcPts val="0"/>
                </a:spcBef>
                <a:spcAft>
                  <a:spcPts val="0"/>
                </a:spcAft>
              </a:pPr>
              <a:t>‹#›</a:t>
            </a:fld>
            <a:endParaRPr kumimoji="0" lang="en-US">
              <a:solidFill>
                <a:prstClr val="black">
                  <a:tint val="75000"/>
                </a:prstClr>
              </a:solidFill>
              <a:latin typeface="Calibri"/>
              <a:ea typeface="+mn-ea"/>
            </a:endParaRPr>
          </a:p>
        </p:txBody>
      </p:sp>
    </p:spTree>
    <p:extLst>
      <p:ext uri="{BB962C8B-B14F-4D97-AF65-F5344CB8AC3E}">
        <p14:creationId xmlns:p14="http://schemas.microsoft.com/office/powerpoint/2010/main" val="2605046882"/>
      </p:ext>
    </p:extLst>
  </p:cSld>
  <p:clrMap bg1="lt1" tx1="dk1" bg2="lt2" tx2="dk2" accent1="accent1" accent2="accent2" accent3="accent3" accent4="accent4" accent5="accent5" accent6="accent6" hlink="hlink" folHlink="folHlink"/>
  <p:sldLayoutIdLst>
    <p:sldLayoutId id="2147484648" r:id="rId1"/>
    <p:sldLayoutId id="2147484649" r:id="rId2"/>
    <p:sldLayoutId id="2147484650" r:id="rId3"/>
    <p:sldLayoutId id="2147484651" r:id="rId4"/>
    <p:sldLayoutId id="2147484652" r:id="rId5"/>
    <p:sldLayoutId id="2147484653" r:id="rId6"/>
    <p:sldLayoutId id="2147484654" r:id="rId7"/>
    <p:sldLayoutId id="2147484655" r:id="rId8"/>
    <p:sldLayoutId id="2147484656" r:id="rId9"/>
    <p:sldLayoutId id="2147484657" r:id="rId10"/>
    <p:sldLayoutId id="21474846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djug.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etup.com/San-Diego-Java-Users-Grou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linkedin.com/groups/13543346" TargetMode="External"/><Relationship Id="rId4" Type="http://schemas.openxmlformats.org/officeDocument/2006/relationships/hyperlink" Target="https://www.facebook.com/groups/SanDiegoJU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76200"/>
            <a:ext cx="7772400" cy="4724400"/>
          </a:xfrm>
        </p:spPr>
        <p:txBody>
          <a:bodyPr anchor="ctr"/>
          <a:lstStyle/>
          <a:p>
            <a:pPr eaLnBrk="1" hangingPunct="1">
              <a:defRPr/>
            </a:pPr>
            <a:r>
              <a:rPr lang="en-US" sz="6000" dirty="0" smtClean="0">
                <a:ea typeface="ＭＳ Ｐゴシック" pitchFamily="-108" charset="-128"/>
              </a:rPr>
              <a:t>San Diego </a:t>
            </a:r>
            <a:br>
              <a:rPr lang="en-US" sz="6000" dirty="0" smtClean="0">
                <a:ea typeface="ＭＳ Ｐゴシック" pitchFamily="-108" charset="-128"/>
              </a:rPr>
            </a:br>
            <a:r>
              <a:rPr lang="en-US" sz="6000" dirty="0" smtClean="0">
                <a:ea typeface="ＭＳ Ｐゴシック" pitchFamily="-108" charset="-128"/>
              </a:rPr>
              <a:t>Java User’s Group</a:t>
            </a:r>
            <a:br>
              <a:rPr lang="en-US" sz="6000" dirty="0" smtClean="0">
                <a:ea typeface="ＭＳ Ｐゴシック" pitchFamily="-108" charset="-128"/>
              </a:rPr>
            </a:br>
            <a:r>
              <a:rPr lang="en-US" sz="6000" dirty="0" smtClean="0">
                <a:ea typeface="ＭＳ Ｐゴシック" pitchFamily="-108" charset="-128"/>
                <a:hlinkClick r:id="rId3"/>
              </a:rPr>
              <a:t>www.sdjug.org</a:t>
            </a:r>
            <a:r>
              <a:rPr lang="en-US" sz="6000" dirty="0" smtClean="0">
                <a:ea typeface="ＭＳ Ｐゴシック" pitchFamily="-108" charset="-128"/>
              </a:rPr>
              <a:t/>
            </a:r>
            <a:br>
              <a:rPr lang="en-US" sz="6000" dirty="0" smtClean="0">
                <a:ea typeface="ＭＳ Ｐゴシック" pitchFamily="-108" charset="-128"/>
              </a:rPr>
            </a:br>
            <a:r>
              <a:rPr lang="en-US" sz="6000" dirty="0" smtClean="0">
                <a:ea typeface="ＭＳ Ｐゴシック" pitchFamily="-108" charset="-128"/>
              </a:rPr>
              <a:t>Cell Phones to Stun!</a:t>
            </a:r>
          </a:p>
        </p:txBody>
      </p:sp>
      <p:sp>
        <p:nvSpPr>
          <p:cNvPr id="3075" name="AutoShape 6" descr="data:image/gif;base64,R0lGODlhkQAhAPcAADdXdTVTb8PO2S5Pbtbe54WXqn2SqURigUpie0NgfmF1i0VifjNUcsvU3sLM13GFmzJUcjpaeCxNbJaltK26x0BffTBQby5KZ7K/zFVthr/J05mmtmp8kMLN2JOisEFbdTRSb1Bui1BsjMDM1jZUcTFPbWuAllJwjau3xEJhf05siVp2ky1KZUFgfpuqui9MaU5ripytvUFeezNQb5aksneNoz9beExqh1RxjjFOazpYdFJvjk5riTtWcT9efDFScjFQbTJQbDhWczxcej5ee2yCmTRVczpVboubrElmg0Nfe8nS2z5ad3mPpTVVdDdXdoGSpEpohX2NnjVRbVBtjE1ngbfDz3OJoUVjgqCwwcvV3jtXcU1piZenuDRRby1QbzJPaaWzwkxohTZUcjhVclFujlpvhFNtiSlHZT9ceebs8zBRcFJvjebt8+bt9DFScU1riEtphy9QbzJTcTFScFBtizlZd09sikdlg0hmhE1qiFJwjujt9DJTcklnhVNwjjJScTNTcjBRcVFujD5cekpohkZkgsHL1S9QbS5Qbz5Zdefs80xqiDxbejBScT5de1FvjTJSbzBNaT9dek5siktphkxph1JvjDpZd1BujDJRb8HL1k9si1JujE1ricLL1k9tik9ti0JdeVFvjOfu9WV9lVFujTNScT1ady9RcDNTcVBtijZWdeju9U9uizdWct/l7T1ZdVFtjDFTcTFRcN7k7DlYdC5Rb1Fwjd7l7TNScitJZE5tiixJZUZlg1JxjjJTc3SInc3W4IyesVNvjaCvwDFQbzJTcN7l7ElnhFBsilBsiz9cei5QbjJScjVSbUtqiC9ScEtohk1silBvjERgezdVcTBTcVJujUNeeS9LZzNScMXP25Ggr5eouTFQazlWc1BujTBScDBQcFNxjjpad9Tc5E1sib/K08DK1cHK1UxriC1LZVBvjU1rinqQpSpLaDJScKe1wmJ5j0dmgz9de0dmhMnT23OKoT5YcE5ti0tqh+ft8+ju9Ofu9Oft9CH5BAAAAAAALAAAAACRACEAAAj/AH+xYbPn156BbE4M3LHnz56DDQX+QdjwIEE2Btn82bjx0g6HDBtenMhQY8iEf06ktKjxoMONFv/s0IhQJkg2O8gNlEmQ3I5fDk/gyKnRIUSOO2Y2nPhL5Z9fODSqHNhw6I5OKwxo3cq1K1d8uPZ0GjSI2AlIl0aNYkMMbSdsbEwNMsXm0qA/bSFBOjEW2x9Iay+x+Tp3LxtIA8cOGjUXFz6ul4jh0ot4EKQ/kd/qvbv2xCVTkUf9wTYIF65RuAoT63Sp01o2gy5NhkTMFGtTZc7+6QTawL9WrUgB/x1cOClSv5H/46Ys1FpXoWSFqpOJrCxZgzJh1z6ISjgqlgfJ/wohy5V2u7LqjKLS6t8/UtxU3Am32JX4OnXMXx/E7f37OyEM0k4mIWQyFjVzDUINNbJcQk1+BbZDRSeZmKJdCOANUocs3qUni3YfjvJhJnWQxdt+GYbQRCv99PNeP+25148//vTDzz80wieGJ3esUoePy1CxSgh1TOeKMqtwAmQdvLgiQggiuFIHkfgRmN8qoLzHTz/cSMODJ5wwyYkrISgzZR3LgMKNizeKwcMdnISwyjLKUFHkkNPVMWYoPtr54zJl8lIkfnlOFwooyzQZgj5lnjmeK7xQIicVnNzRhD84/nPjjFv6s+WWM2IqQBJi6DENKPLdcYd8odwBAyicoP8KAwx3hKKCCpHeMY2qqvKgAiWcnAMDHKH6M6o0s56Dqq53AEsrHP25+A8C0sABCq+UwBnpm9mCwsM0nIR7LQznZEsJJdPQWukdqL657JuqpnprrbOyywkMNfAD6ozS1kijizP+048DC/ihhwq+UoIwDIyoMKwnPOjhDhw8+KqCJxMzQsmwFfNwA8U8wGEJv/8QbHDICMNBCRwce8IINzW6l0IScTDiMSNw5EzxyjDwAIMKOcPgiScIh/yzwkNXDAfEnnwcNNAPe0JJE+888EApnjSxwg1+GFLNB2CD7YCnW4ZttigL0HzDDVzcAA00OOuhB85wuH3D3DfErcfdlkD/k/fccq/DiBiZ8tNBNTTLDYceOcvNuB6W9MePp0oYUkneTjPiuB7rML623n4zcnfdOe/D+OKaa744HIxwUffHluhRDAHDcINBKf28E4cYhiSghCjAZ+MAjjaCDbwo2chQTdqFxHF5HJZAH0cca1cSR/M3WGK985Z0b8kN0xei/fTU+yHtwNXg0bz04FNPfiWSY5pNwdlXsj35pXSRRTFdRDE9DsXIQhaGgQPyQa8Q9ote9Ki3vfu5L3vcgB8GuoCBGhTCD3nAwgI2uIAEdOBGNfqADBLAwQV04F+ewpSL/EEADdTAD9IohAxjiAMMEMBTNqqRjQCWhWQUQhpJIJ4//xwgCkP4QYbDwBGNhIEDmIFwUzWa3AulYT8EFgAZJMOHH/xQjGIJowhHLEQUZFiDFPYLVATgxjCOGMNCcMONBRBGMWqQDAzmAQ948AUeDCEAfbnnA0o4AB71KAAbCaxTmCLeP+SRhyRsMRl/EIZ7yHZGacUAC3mIAh4EhqkRoI0efhhGFPshjDMY4oTE21Iq/YEPPOTBD3UsQKhuhIEEGCIPl9CCwFoEC2K8cot+yJe/MKVDGrnni0lIRhQeCcwo5OGZ0HwmHgTgKfekoXLQxMMHowiqQ6JwAoZwZR5iwKkWoXCY/nBBChawRyX2YwRpSAEeRHnIBlRhhNRcYczcs/+lByzglnkoQi1wdKMG2ABthjCEArAYsFLiwR70yAM+RmnMgE2uRblYgTijKU08ujKPe+yjElFRDSwM0hDycIADNnGIT3yipYcwZI1qkQCT4gEWmpoRLDbxUpcegqcjKADa8IAFTv4DnikwwQ7/0QAE2CAbSghDB0aQC4L64xA/dcA8KmDSTiDjX/3QAgJigVAspKAUsKARpjrwTz1O9Eb/MIc6sPoJd7aIYFjQo0fzmNCEYqGvWDghwGIhg78aAgtYqIANYrGFHvRgC5DtAQIaMMl+PCAFWFhBpvzRgCMcAbKgBW0sCFHTBejLRYewQSmwWKOmbgEVomiBDGygiEP/pNAfnn0sKmRwgDPokpO5UMAWmFCBAyA2AdmQpSr7QQHjYiEYLdLUBj67hSMgYAOT1NQDatrXvjoXsc49QAdaNDkdPKKm4E3BI2irCEXEwr2K0IEU/NUPF8ggBXD4Fz8+8dn2tpcJ7Y2FDUZ4gASQ7BDzSGtrEbAFRRCiBSlowSNQMTwVfjYWqBjwAaxgzhspwBpScEEMRjziUtigG1b1RwFScIBg6PAfG9iCLfy7BeySlwIjRCwWwnuAHvv4ACnogHtwtIV6tADIPU5AC0pRABc4+ckuoIAS+bEBG7SgArAIVT82UASrebkKk3iEDCCcggrQaEvmULA/ahEMEzi1/wIpSECEJ1FhTQ3XBj4Ycxj0BUIoHMEE/pokP+wZCwrscHJNUIKLybsBW6CCEJMgBCEQcMh+GLQFcvZxCuIs503LuQV19scWBrzpTZeiAZMzo1o31aINKMIHPjB0ItmU6hkJ4AEVqICcZaDWIfNrmGEY86YrIAMH1Hq4j6jAks34jwkcgQwF+MQmNjGCao9gExlAhQ5su8JaMOMB+t2ADgYs2/WOjbyKmASZPa3sK7e7BT4QrKasgecW2DsOBNDURY1ZOH42mhA+qAJlzWlMZv+jAD648iNmqUJMfcpTLvBBBRJegRP68RWokHgFwK0vTwXjCLbIwAOKYIKSm1wRAP/uYsF18IAcUlkHhGi3DAgxAiiCwwbKfrfEYT3xXBNhE/uyBhOYkesKuKBFK4yuKvXdogncnBA2QAAKCK7WUfIDGVWA9SQChsN/LEKROKpFBHjuA6A7nAyxYAasxTBwGsEiA0/oBhTN2Y95oCJf5vwHCqxRBKM63QaPgLUPmKEFpOM2AsnuuQ8e8QgiLP7xzBjBP/jgHhLYohGM94EuKc8HGnDg86BHAuebTYZHD0EH1pgC6EEfjHss4uv/MEEECNEI93zdHBOgAQ0mkI6vf50PGWACIR5B58lPPgA6GAKsG5GBgbqHD2JFBWWN754NCGEeuVgE5RdxjymQwASv//r/BKyBikkQIfBBHLI5SKCDMAveB4RgxiQiTf9GjOD1lAeBDmZP+9//YwlgEART8AwDqHp88HvjZweN0AgRAA5kEAAgMAUFqHrGtwhIsH8RMHmUhw5gEIBBEATpUIEmYAtDQAhDsAkHyAd8kA37B2mNoAMKkH0qyAeHYAuoBwIBkIM4qAQ49XxL8AFTQAYm8HyLMH6Y0AiQNgkuQHmThwLIV4KSBmlDMIWNMAQLOAQRMAJu4B5q8AxCoIAMuIX/oAa5AIQkYA0kQAJCqAb/sIUTQAJgGAGYoANC8ApneIbWAAVD9g8cQALlkIFiqAECCAIkAAIT0IZuoAYcQAZ2YIVW/9CG7oEE4HCEVmgHr6CHidiGFGCHENiJSjB97lELZhAEASAEJiCGzcZ+ETAESeACYyiGHAACALCKC1iFEXCLt8iAt6gOmagGQfAKf9gIdmAFqPgPLfVSLdUAarCFbjAByGcH1TZtI3AII/AJc3UIy+gebvAB7GcHr/gPgkgCrwAOrzAB2egGfXiLmOAN2tiG5jACWmUHEQAAJIAEYriFSGCHZGANaPiIbsCMZvANXmANADCEYxhX6fBTDfCPXOgGHAgC4ICLuIgJmPCHdmAHmBABdoCNbdAG/1ACYwAA8mgLwaAvW5iNB/mPzOgGNKAJ4GAHiegGcNWGbOgGHjmGKP+QAyQAAACgBvzwjxpQAmQgkgDQBTfyj7H4BBHwBBngkWw4hstoAiKJCUIQAChQk2MYDELAkwAgZVvID20gBZIABgHwBHZwiiqpBh4pk2rAhj8JCwiQAwEgkheZkXV5kXhpBwCQDnzGDzkAAqyAkQAwBijQkWr5D23AD2oJlnymBhMQBE4ADm2pmIlZmYapL7WQD38JDuCgmGCpAUAQknrpDYkJlhygCa+gl0YABfpSmYrJAUbAlSTgBVfZkW3wdqwAADVgm2ApBReQA8/gBACACSZQmj55nJapBktgBpIABCTwBHZJkfPIldQJDnzpmZIwBcIJAKzgBEEABeiQC63/eZnIyQ8eUAJOYASumZiHCZZqcA/ykA8vUAIk0J1toJZtoAE5oAq5yQrewJhqMA8zEJsA4AQBwAEYUAuKiZinuZ2scApAMAEaMKEaUAVkwApXkA4agA7oUAQsIAlBUJ/caQLuSZl81gbmgAFSwAK/GQBOkJsA8ARcyQo02p00CgAMwAA5cAG9oA2SoAlO8KI4GgBA8ALawA7swAK9sAvssAtK2gsswAIvsJ8McAySoA27sAu9kKRRmqTsoA3akAOaQAJOUKU72guSIJdGwAoMoApB8AJfKgmRYARP0J2nUAJX2qS7oA0vEARrWqAMoAl4egF8GgQg8AoMEAkl8AIX/3AB8xkIDMCdrGACbOiTHhClSuqlLBCmmsAALyoENUqja5qeNPqiOVoCEnABkvANnZqjZRoIIAAEEvACjMqnhAqm2uCocqoKgRAJOQCmRsqntAqsU2oMqmCq25ADtJoDJXAKQWqgQXClUzoDgUCjDBAIxxAEyjqsOeAFgfCsTnAKXpADOSAJkmABgWAERiCoygqinfqsk9qa5skOt5qrafoNQaAKqqCuQcoKo6quOWoEngqpqkAHJVACQRAJbwCpkGoEujAHmqCoJQAEB1uxiFCxMwAC16oJtBAEFIsIIEuxEwsEMzADmvCtgaALBeuxQLAGp2AEkAoImqAJiAAEM/+brkHKABCgCoJ6sYigCcegCzh7rQwQD7TgBTNLtDyrCRZgAZqwrwwgsMBAoovpAaqaA0AAsiXwtHPAsK4KqTkaCGKbozkKDDurCpGQto4wtgwgtM4wC7rwBmtAB7SQtpowt3VLC/HwBqrAAH1wCrQAsWugCduwBrQwuIUrCKrgDAwbCKcwB8fAsaqgCz9wrTsrs2sgCKfQB31AtBDwuHQQsZEwB32rs5AqtKowB28wB6cAtqewum8ACK3buRAwCwxQCifqAS8wAE5LB3TgCLPQtUQbCJ0LDNcKDHPQB4DwA3MACILQvD/QB2/gDG8gCLPQBz8ACIHbB3MgCH0ADI7/ELuCML6AAAhvwLyrOweqCwh94Azqy73cu7qOUL6cG7zX4AiqCwx9MAvsCwjAAAjN2wfzC7/1y7/Mq77XO7/ZS78CPAuxOwfB27zOIAiAcL2z4Az4+wbHUApu2QZWWwLj8AbXEL99IAiwW8Lq+8B08AM/QLfVa8JvILdrsAZv4Lu+m7l0EMNy+7szHMMzPLczTAcz7AiaQAcO/Aa0IAg/EAlzG76CsA10K8Q5LMTVi8S0UMM/MLfVm8RrcA3XUL05XL0zfMVMXMO/+wazsAazQAvhq8U5vMZAHMZrgLt81g3wwLuCQMODC8SRkMeOAMRyKwdvIAfRIAdysAZyYAxy/0AHqbDIqYDIh4zI0bAGjfzIqWAM47DIhqzIhfzIhpzJiRwNqZAKjhDKtKDIcpAK4kDIlSwHtDDJtMDKpZzIqbwG0SAIh/zI0WAMFmAMkLzJhtzIq5zIvkwHgtDKl8zGsezKVeABHtAN3aAAuyABiLDLa2ABjZzHtEAHmmzItCAOA5AIiGABA5AKicC74ZwIzYDIiSAH4SwHXyAHiCAHFpAI5DwAt3AL5nwLAxDPzZAIqfAF44wIaxDOA8C7X8DP84zPcsDPt7DOFiDPayDQ4jwAC33NjxzOiNDP9BzRB23PTTsAEw3QiXAL7TzDA7DO59zOIt0M4dwMciABEoAGNBSNBnfs0O1sAbcwzxN90APgzhEdEAA7"/>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sp>
        <p:nvSpPr>
          <p:cNvPr id="3076" name="AutoShape 7" descr="Description: a2zlogo_smallrandd"/>
          <p:cNvSpPr>
            <a:spLocks noChangeAspect="1" noChangeArrowheads="1"/>
          </p:cNvSpPr>
          <p:nvPr/>
        </p:nvSpPr>
        <p:spPr bwMode="auto">
          <a:xfrm>
            <a:off x="320675" y="-30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sp>
        <p:nvSpPr>
          <p:cNvPr id="3077" name="AutoShape 9" descr="Description: a2zlogo_smallrandd"/>
          <p:cNvSpPr>
            <a:spLocks noChangeAspect="1" noChangeArrowheads="1"/>
          </p:cNvSpPr>
          <p:nvPr/>
        </p:nvSpPr>
        <p:spPr bwMode="auto">
          <a:xfrm>
            <a:off x="473075" y="1222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sp>
        <p:nvSpPr>
          <p:cNvPr id="3078"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pic>
        <p:nvPicPr>
          <p:cNvPr id="9" name="Picture 5" descr="http://respoint/brandspace/Logo/ResMed_logo_tagline_fullcolo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223" y="4308901"/>
            <a:ext cx="2133600" cy="225283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06823" y="4308901"/>
            <a:ext cx="3505200" cy="830997"/>
          </a:xfrm>
          <a:prstGeom prst="rect">
            <a:avLst/>
          </a:prstGeom>
          <a:noFill/>
        </p:spPr>
        <p:txBody>
          <a:bodyPr wrap="square" rtlCol="0">
            <a:spAutoFit/>
          </a:bodyPr>
          <a:lstStyle/>
          <a:p>
            <a:r>
              <a:rPr lang="en-US" dirty="0" smtClean="0"/>
              <a:t>And the password is: </a:t>
            </a:r>
            <a:r>
              <a:rPr lang="en-US" b="1" dirty="0"/>
              <a:t>EveryBreath3.0</a:t>
            </a: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6600" y="5305477"/>
            <a:ext cx="5629275" cy="1114425"/>
          </a:xfrm>
          <a:prstGeom prst="rect">
            <a:avLst/>
          </a:prstGeom>
        </p:spPr>
      </p:pic>
    </p:spTree>
    <p:extLst>
      <p:ext uri="{BB962C8B-B14F-4D97-AF65-F5344CB8AC3E}">
        <p14:creationId xmlns:p14="http://schemas.microsoft.com/office/powerpoint/2010/main" val="4208624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ctrTitle"/>
          </p:nvPr>
        </p:nvSpPr>
        <p:spPr>
          <a:xfrm>
            <a:off x="685800" y="2438400"/>
            <a:ext cx="7772400" cy="1143000"/>
          </a:xfrm>
        </p:spPr>
        <p:txBody>
          <a:bodyPr anchor="ctr"/>
          <a:lstStyle/>
          <a:p>
            <a:pPr eaLnBrk="1" hangingPunct="1">
              <a:defRPr/>
            </a:pPr>
            <a:r>
              <a:rPr lang="en-US" sz="4000" dirty="0" smtClean="0">
                <a:ea typeface="ＭＳ Ｐゴシック" pitchFamily="-108" charset="-128"/>
              </a:rPr>
              <a:t>www.sdjug.org</a:t>
            </a:r>
            <a:br>
              <a:rPr lang="en-US" sz="4000" dirty="0" smtClean="0">
                <a:ea typeface="ＭＳ Ｐゴシック" pitchFamily="-108" charset="-128"/>
              </a:rPr>
            </a:br>
            <a:endParaRPr lang="en-US" sz="4000" dirty="0" smtClean="0">
              <a:ea typeface="ＭＳ Ｐゴシック" pitchFamily="-10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a:xfrm>
            <a:off x="685800" y="152400"/>
            <a:ext cx="7772400" cy="1143000"/>
          </a:xfrm>
        </p:spPr>
        <p:txBody>
          <a:bodyPr/>
          <a:lstStyle/>
          <a:p>
            <a:pPr eaLnBrk="1" hangingPunct="1">
              <a:defRPr/>
            </a:pPr>
            <a:r>
              <a:rPr lang="en-US" sz="5400" dirty="0" smtClean="0">
                <a:ea typeface="ＭＳ Ｐゴシック" pitchFamily="-108" charset="-128"/>
              </a:rPr>
              <a:t>Timeline</a:t>
            </a:r>
            <a:endParaRPr lang="en-US" dirty="0" smtClean="0">
              <a:ea typeface="ＭＳ Ｐゴシック" pitchFamily="-108" charset="-128"/>
            </a:endParaRPr>
          </a:p>
        </p:txBody>
      </p:sp>
      <p:sp>
        <p:nvSpPr>
          <p:cNvPr id="4099" name="Text Box 1027"/>
          <p:cNvSpPr txBox="1">
            <a:spLocks noChangeArrowheads="1"/>
          </p:cNvSpPr>
          <p:nvPr/>
        </p:nvSpPr>
        <p:spPr bwMode="auto">
          <a:xfrm>
            <a:off x="381000" y="1066800"/>
            <a:ext cx="85344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688975" indent="-688975" eaLnBrk="0" hangingPunct="0">
              <a:defRPr kumimoji="1" sz="2400">
                <a:solidFill>
                  <a:schemeClr val="tx1"/>
                </a:solidFill>
                <a:latin typeface="Times New Roman" pitchFamily="18" charset="0"/>
                <a:ea typeface="ＭＳ Ｐゴシック" pitchFamily="34" charset="-128"/>
              </a:defRPr>
            </a:lvl1pPr>
            <a:lvl2pPr marL="742950" indent="-285750" eaLnBrk="0" hangingPunct="0">
              <a:defRPr kumimoji="1" sz="2400">
                <a:solidFill>
                  <a:schemeClr val="tx1"/>
                </a:solidFill>
                <a:latin typeface="Times New Roman" pitchFamily="18" charset="0"/>
                <a:ea typeface="ＭＳ Ｐゴシック" pitchFamily="34" charset="-128"/>
              </a:defRPr>
            </a:lvl2pPr>
            <a:lvl3pPr marL="1143000" indent="-228600" eaLnBrk="0" hangingPunct="0">
              <a:defRPr kumimoji="1" sz="2400">
                <a:solidFill>
                  <a:schemeClr val="tx1"/>
                </a:solidFill>
                <a:latin typeface="Times New Roman" pitchFamily="18" charset="0"/>
                <a:ea typeface="ＭＳ Ｐゴシック" pitchFamily="34" charset="-128"/>
              </a:defRPr>
            </a:lvl3pPr>
            <a:lvl4pPr marL="1600200" indent="-228600" eaLnBrk="0" hangingPunct="0">
              <a:defRPr kumimoji="1" sz="2400">
                <a:solidFill>
                  <a:schemeClr val="tx1"/>
                </a:solidFill>
                <a:latin typeface="Times New Roman" pitchFamily="18" charset="0"/>
                <a:ea typeface="ＭＳ Ｐゴシック" pitchFamily="34" charset="-128"/>
              </a:defRPr>
            </a:lvl4pPr>
            <a:lvl5pPr marL="2057400" indent="-228600" eaLnBrk="0" hangingPunct="0">
              <a:defRPr kumimoji="1"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9pPr>
          </a:lstStyle>
          <a:p>
            <a:pPr eaLnBrk="1" hangingPunct="1">
              <a:defRPr/>
            </a:pPr>
            <a:r>
              <a:rPr lang="en-US" sz="1800" dirty="0" smtClean="0">
                <a:latin typeface="+mj-lt"/>
              </a:rPr>
              <a:t>6:30 - Equipment setup and mixer – Food provided by:</a:t>
            </a:r>
          </a:p>
          <a:p>
            <a:pPr eaLnBrk="1" hangingPunct="1">
              <a:defRPr/>
            </a:pPr>
            <a:endParaRPr lang="en-US" sz="1800" dirty="0" smtClean="0">
              <a:latin typeface="+mj-lt"/>
            </a:endParaRPr>
          </a:p>
          <a:p>
            <a:pPr eaLnBrk="1" hangingPunct="1">
              <a:defRPr/>
            </a:pPr>
            <a:r>
              <a:rPr lang="en-US" sz="1800" dirty="0" smtClean="0">
                <a:latin typeface="+mj-lt"/>
              </a:rPr>
              <a:t>7:00 - Meeting begins, announcements</a:t>
            </a:r>
          </a:p>
          <a:p>
            <a:pPr eaLnBrk="1" hangingPunct="1">
              <a:defRPr/>
            </a:pPr>
            <a:r>
              <a:rPr lang="en-US" sz="1800" dirty="0" smtClean="0">
                <a:latin typeface="+mj-lt"/>
              </a:rPr>
              <a:t> </a:t>
            </a:r>
          </a:p>
          <a:p>
            <a:pPr eaLnBrk="1" hangingPunct="1">
              <a:defRPr/>
            </a:pPr>
            <a:r>
              <a:rPr lang="en-US" sz="1800" dirty="0" smtClean="0">
                <a:latin typeface="+mj-lt"/>
              </a:rPr>
              <a:t>7:15 – Speaker: </a:t>
            </a:r>
            <a:r>
              <a:rPr lang="en-US" sz="1800" dirty="0">
                <a:latin typeface="+mj-lt"/>
              </a:rPr>
              <a:t>Jose </a:t>
            </a:r>
            <a:r>
              <a:rPr lang="en-US" sz="1800" dirty="0" err="1">
                <a:latin typeface="+mj-lt"/>
              </a:rPr>
              <a:t>Marcano</a:t>
            </a:r>
            <a:r>
              <a:rPr lang="en-US" sz="1800" dirty="0">
                <a:latin typeface="+mj-lt"/>
              </a:rPr>
              <a:t> speaking on "What’s New in JAVA/JDK 9 and 10</a:t>
            </a:r>
            <a:r>
              <a:rPr lang="en-US" sz="1800" dirty="0" smtClean="0">
                <a:latin typeface="+mj-lt"/>
              </a:rPr>
              <a:t>"</a:t>
            </a:r>
            <a:endParaRPr lang="en-US" sz="1800" dirty="0" smtClean="0">
              <a:latin typeface="+mj-lt"/>
            </a:endParaRPr>
          </a:p>
          <a:p>
            <a:pPr eaLnBrk="1" hangingPunct="1">
              <a:defRPr/>
            </a:pPr>
            <a:endParaRPr lang="en-US" sz="1800" dirty="0" smtClean="0">
              <a:latin typeface="+mj-lt"/>
              <a:cs typeface="Arial" charset="0"/>
            </a:endParaRPr>
          </a:p>
          <a:p>
            <a:pPr eaLnBrk="1" hangingPunct="1">
              <a:defRPr/>
            </a:pPr>
            <a:r>
              <a:rPr lang="en-US" sz="1800" dirty="0" smtClean="0">
                <a:latin typeface="+mj-lt"/>
                <a:cs typeface="Arial" charset="0"/>
              </a:rPr>
              <a:t>8:00 – Short Break </a:t>
            </a:r>
          </a:p>
          <a:p>
            <a:pPr eaLnBrk="1" hangingPunct="1">
              <a:defRPr/>
            </a:pPr>
            <a:endParaRPr lang="en-US" sz="1800" dirty="0" smtClean="0">
              <a:latin typeface="+mj-lt"/>
              <a:cs typeface="Arial" charset="0"/>
            </a:endParaRPr>
          </a:p>
          <a:p>
            <a:pPr eaLnBrk="1" hangingPunct="1">
              <a:defRPr/>
            </a:pPr>
            <a:r>
              <a:rPr lang="en-US" sz="1800" dirty="0" smtClean="0">
                <a:latin typeface="+mj-lt"/>
                <a:cs typeface="Arial" charset="0"/>
              </a:rPr>
              <a:t>8:10 – </a:t>
            </a:r>
            <a:r>
              <a:rPr lang="en-US" sz="1800" dirty="0">
                <a:latin typeface="+mj-lt"/>
              </a:rPr>
              <a:t>Speaker: </a:t>
            </a:r>
            <a:r>
              <a:rPr lang="en-US" sz="1800" dirty="0">
                <a:latin typeface="+mj-lt"/>
              </a:rPr>
              <a:t>Jose </a:t>
            </a:r>
            <a:r>
              <a:rPr lang="en-US" sz="1800" dirty="0" err="1">
                <a:latin typeface="+mj-lt"/>
              </a:rPr>
              <a:t>Marcano</a:t>
            </a:r>
            <a:r>
              <a:rPr lang="en-US" sz="1800" dirty="0">
                <a:latin typeface="+mj-lt"/>
              </a:rPr>
              <a:t> speaking on "What’s New in JAVA/JDK 9 and 10</a:t>
            </a:r>
            <a:r>
              <a:rPr lang="en-US" sz="1800" dirty="0" smtClean="0">
                <a:latin typeface="+mj-lt"/>
              </a:rPr>
              <a:t>"</a:t>
            </a:r>
            <a:endParaRPr lang="en-US" sz="1800" dirty="0" smtClean="0">
              <a:latin typeface="+mj-lt"/>
            </a:endParaRPr>
          </a:p>
          <a:p>
            <a:pPr eaLnBrk="1" hangingPunct="1">
              <a:defRPr/>
            </a:pPr>
            <a:endParaRPr lang="en-US" sz="1800" dirty="0">
              <a:latin typeface="+mj-lt"/>
              <a:cs typeface="Arial" charset="0"/>
            </a:endParaRPr>
          </a:p>
          <a:p>
            <a:pPr eaLnBrk="1" hangingPunct="1">
              <a:defRPr/>
            </a:pPr>
            <a:r>
              <a:rPr lang="en-US" sz="1800" dirty="0" smtClean="0">
                <a:latin typeface="+mj-lt"/>
                <a:cs typeface="Arial" charset="0"/>
              </a:rPr>
              <a:t>9:00 – Meeting Ends, drawing, clean up  </a:t>
            </a:r>
          </a:p>
          <a:p>
            <a:pPr eaLnBrk="1" hangingPunct="1">
              <a:defRPr/>
            </a:pPr>
            <a:endParaRPr lang="en-US" sz="1800" dirty="0" smtClean="0">
              <a:latin typeface="+mj-lt"/>
              <a:cs typeface="Arial" charset="0"/>
            </a:endParaRPr>
          </a:p>
          <a:p>
            <a:pPr eaLnBrk="1" hangingPunct="1">
              <a:defRPr/>
            </a:pPr>
            <a:r>
              <a:rPr lang="en-US" sz="1800" dirty="0" smtClean="0">
                <a:latin typeface="+mj-lt"/>
                <a:cs typeface="Arial" charset="0"/>
              </a:rPr>
              <a:t>9:30 - </a:t>
            </a:r>
            <a:r>
              <a:rPr lang="en-US" sz="1800" dirty="0" smtClean="0">
                <a:latin typeface="+mj-lt"/>
              </a:rPr>
              <a:t>Official Stop</a:t>
            </a:r>
          </a:p>
        </p:txBody>
      </p:sp>
      <p:sp>
        <p:nvSpPr>
          <p:cNvPr id="410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1421080"/>
            <a:ext cx="3704742" cy="733426"/>
          </a:xfrm>
          <a:prstGeom prst="rect">
            <a:avLst/>
          </a:prstGeom>
        </p:spPr>
      </p:pic>
    </p:spTree>
    <p:extLst>
      <p:ext uri="{BB962C8B-B14F-4D97-AF65-F5344CB8AC3E}">
        <p14:creationId xmlns:p14="http://schemas.microsoft.com/office/powerpoint/2010/main" val="2978916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defRPr/>
            </a:pPr>
            <a:r>
              <a:rPr lang="en-US" sz="5400" smtClean="0">
                <a:ea typeface="ＭＳ Ｐゴシック" pitchFamily="-108" charset="-128"/>
              </a:rPr>
              <a:t>Our Mission</a:t>
            </a:r>
            <a:endParaRPr lang="en-US" smtClean="0">
              <a:ea typeface="ＭＳ Ｐゴシック" pitchFamily="-108" charset="-128"/>
            </a:endParaRPr>
          </a:p>
        </p:txBody>
      </p:sp>
      <p:sp>
        <p:nvSpPr>
          <p:cNvPr id="5123" name="Text Box 2052"/>
          <p:cNvSpPr txBox="1">
            <a:spLocks noChangeArrowheads="1"/>
          </p:cNvSpPr>
          <p:nvPr/>
        </p:nvSpPr>
        <p:spPr bwMode="auto">
          <a:xfrm>
            <a:off x="838200" y="1981200"/>
            <a:ext cx="78486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50000"/>
              </a:spcBef>
              <a:buClrTx/>
              <a:buSzTx/>
              <a:buFontTx/>
              <a:buNone/>
            </a:pPr>
            <a:r>
              <a:rPr lang="en-US" altLang="en-US" sz="3600" dirty="0">
                <a:latin typeface="Arial" charset="0"/>
              </a:rPr>
              <a:t>To strengthen the San Diego Java community by providing an environment where our members can share their knowledge, discuss advances in related technologies, and promote the use of Java in their workplace.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smtClean="0">
                <a:ea typeface="ＭＳ Ｐゴシック" pitchFamily="-108" charset="-128"/>
              </a:rPr>
              <a:t>Become a member!</a:t>
            </a:r>
          </a:p>
        </p:txBody>
      </p:sp>
      <p:sp>
        <p:nvSpPr>
          <p:cNvPr id="7171" name="Rectangle 3"/>
          <p:cNvSpPr>
            <a:spLocks noGrp="1" noChangeArrowheads="1"/>
          </p:cNvSpPr>
          <p:nvPr>
            <p:ph type="body" idx="1"/>
          </p:nvPr>
        </p:nvSpPr>
        <p:spPr>
          <a:xfrm>
            <a:off x="685800" y="1828800"/>
            <a:ext cx="7772400" cy="4648200"/>
          </a:xfrm>
        </p:spPr>
        <p:txBody>
          <a:bodyPr/>
          <a:lstStyle/>
          <a:p>
            <a:pPr eaLnBrk="1" hangingPunct="1">
              <a:lnSpc>
                <a:spcPct val="80000"/>
              </a:lnSpc>
            </a:pPr>
            <a:r>
              <a:rPr lang="en-US" altLang="en-US" sz="2800" dirty="0">
                <a:latin typeface="Arial" charset="0"/>
                <a:ea typeface="ＭＳ Ｐゴシック" pitchFamily="34" charset="-128"/>
              </a:rPr>
              <a:t>Announcing the SDJUG </a:t>
            </a:r>
            <a:r>
              <a:rPr lang="en-US" altLang="en-US" sz="2800" dirty="0" smtClean="0">
                <a:latin typeface="Arial" charset="0"/>
                <a:ea typeface="ＭＳ Ｐゴシック" pitchFamily="34" charset="-128"/>
              </a:rPr>
              <a:t>on </a:t>
            </a:r>
            <a:r>
              <a:rPr lang="en-US" altLang="en-US" sz="2800" dirty="0" err="1" smtClean="0">
                <a:latin typeface="Arial" charset="0"/>
                <a:ea typeface="ＭＳ Ｐゴシック" pitchFamily="34" charset="-128"/>
              </a:rPr>
              <a:t>Meetup</a:t>
            </a:r>
            <a:r>
              <a:rPr lang="en-US" altLang="en-US" sz="2800" dirty="0" smtClean="0">
                <a:latin typeface="Arial" charset="0"/>
                <a:ea typeface="ＭＳ Ｐゴシック" pitchFamily="34" charset="-128"/>
              </a:rPr>
              <a:t>!</a:t>
            </a:r>
          </a:p>
          <a:p>
            <a:pPr eaLnBrk="1" hangingPunct="1">
              <a:lnSpc>
                <a:spcPct val="80000"/>
              </a:lnSpc>
            </a:pPr>
            <a:r>
              <a:rPr lang="en-US" altLang="en-US" sz="2800" dirty="0">
                <a:latin typeface="Arial" charset="0"/>
                <a:ea typeface="ＭＳ Ｐゴシック" pitchFamily="34" charset="-128"/>
                <a:hlinkClick r:id="rId3"/>
              </a:rPr>
              <a:t>https://</a:t>
            </a:r>
            <a:r>
              <a:rPr lang="en-US" altLang="en-US" sz="2800" dirty="0" smtClean="0">
                <a:latin typeface="Arial" charset="0"/>
                <a:ea typeface="ＭＳ Ｐゴシック" pitchFamily="34" charset="-128"/>
                <a:hlinkClick r:id="rId3"/>
              </a:rPr>
              <a:t>www.meetup.com/San-Diego-Java-Users-Group</a:t>
            </a:r>
            <a:r>
              <a:rPr lang="en-US" altLang="en-US" sz="2800" dirty="0" smtClean="0">
                <a:latin typeface="Arial" charset="0"/>
                <a:ea typeface="ＭＳ Ｐゴシック" pitchFamily="34" charset="-128"/>
              </a:rPr>
              <a:t> </a:t>
            </a:r>
          </a:p>
          <a:p>
            <a:pPr eaLnBrk="1" hangingPunct="1">
              <a:lnSpc>
                <a:spcPct val="80000"/>
              </a:lnSpc>
            </a:pPr>
            <a:endParaRPr lang="en-US" altLang="en-US" sz="2800" dirty="0">
              <a:latin typeface="Arial" charset="0"/>
              <a:ea typeface="ＭＳ Ｐゴシック" pitchFamily="34" charset="-128"/>
            </a:endParaRPr>
          </a:p>
          <a:p>
            <a:pPr eaLnBrk="1" hangingPunct="1">
              <a:lnSpc>
                <a:spcPct val="80000"/>
              </a:lnSpc>
            </a:pPr>
            <a:r>
              <a:rPr lang="en-US" altLang="en-US" sz="2800" dirty="0" smtClean="0">
                <a:latin typeface="Arial" charset="0"/>
                <a:ea typeface="ＭＳ Ｐゴシック" pitchFamily="34" charset="-128"/>
              </a:rPr>
              <a:t>Announcing </a:t>
            </a:r>
            <a:r>
              <a:rPr lang="en-US" altLang="en-US" sz="2800" dirty="0">
                <a:latin typeface="Arial" charset="0"/>
                <a:ea typeface="ＭＳ Ｐゴシック" pitchFamily="34" charset="-128"/>
              </a:rPr>
              <a:t>the SDJUG Group on Facebook!</a:t>
            </a:r>
          </a:p>
          <a:p>
            <a:pPr eaLnBrk="1" hangingPunct="1">
              <a:lnSpc>
                <a:spcPct val="80000"/>
              </a:lnSpc>
            </a:pPr>
            <a:r>
              <a:rPr lang="en-US" altLang="en-US" sz="2400" dirty="0">
                <a:latin typeface="Arial" charset="0"/>
                <a:ea typeface="ＭＳ Ｐゴシック" pitchFamily="34" charset="-128"/>
                <a:hlinkClick r:id="rId4"/>
              </a:rPr>
              <a:t>https://www.facebook.com/groups/SanDiegoJUG/</a:t>
            </a:r>
            <a:r>
              <a:rPr lang="en-US" altLang="en-US" sz="2400" dirty="0">
                <a:latin typeface="Arial" charset="0"/>
                <a:ea typeface="ＭＳ Ｐゴシック" pitchFamily="34" charset="-128"/>
              </a:rPr>
              <a:t> </a:t>
            </a:r>
            <a:endParaRPr lang="en-US" altLang="en-US" sz="2400" dirty="0" smtClean="0">
              <a:latin typeface="Arial" charset="0"/>
              <a:ea typeface="ＭＳ Ｐゴシック" pitchFamily="34" charset="-128"/>
            </a:endParaRPr>
          </a:p>
          <a:p>
            <a:pPr eaLnBrk="1" hangingPunct="1">
              <a:lnSpc>
                <a:spcPct val="80000"/>
              </a:lnSpc>
            </a:pPr>
            <a:endParaRPr lang="en-US" altLang="en-US" sz="2400" dirty="0" smtClean="0">
              <a:latin typeface="Arial" charset="0"/>
              <a:ea typeface="ＭＳ Ｐゴシック" pitchFamily="34" charset="-128"/>
            </a:endParaRPr>
          </a:p>
          <a:p>
            <a:pPr eaLnBrk="1" hangingPunct="1">
              <a:lnSpc>
                <a:spcPct val="80000"/>
              </a:lnSpc>
            </a:pPr>
            <a:endParaRPr lang="en-US" altLang="en-US" sz="2400" dirty="0">
              <a:latin typeface="Arial" charset="0"/>
              <a:ea typeface="ＭＳ Ｐゴシック" pitchFamily="34" charset="-128"/>
            </a:endParaRPr>
          </a:p>
          <a:p>
            <a:pPr eaLnBrk="1" hangingPunct="1">
              <a:lnSpc>
                <a:spcPct val="80000"/>
              </a:lnSpc>
            </a:pPr>
            <a:r>
              <a:rPr lang="en-US" altLang="en-US" sz="2800" dirty="0">
                <a:latin typeface="Arial" charset="0"/>
                <a:ea typeface="ＭＳ Ｐゴシック" pitchFamily="34" charset="-128"/>
              </a:rPr>
              <a:t>Announcing the SDJUG Group on </a:t>
            </a:r>
            <a:r>
              <a:rPr lang="en-US" altLang="en-US" sz="2800" dirty="0" smtClean="0">
                <a:latin typeface="Arial" charset="0"/>
                <a:ea typeface="ＭＳ Ｐゴシック" pitchFamily="34" charset="-128"/>
              </a:rPr>
              <a:t>LinkedIn!</a:t>
            </a:r>
            <a:endParaRPr lang="en-US" altLang="en-US" sz="2800" dirty="0">
              <a:latin typeface="Arial" charset="0"/>
              <a:ea typeface="ＭＳ Ｐゴシック" pitchFamily="34" charset="-128"/>
            </a:endParaRPr>
          </a:p>
          <a:p>
            <a:pPr eaLnBrk="1" hangingPunct="1">
              <a:lnSpc>
                <a:spcPct val="80000"/>
              </a:lnSpc>
            </a:pPr>
            <a:r>
              <a:rPr lang="en-US" altLang="en-US" sz="2400" dirty="0" smtClean="0">
                <a:latin typeface="Arial" charset="0"/>
                <a:ea typeface="ＭＳ Ｐゴシック" pitchFamily="34" charset="-128"/>
                <a:hlinkClick r:id="rId5"/>
              </a:rPr>
              <a:t>https://www.linkedin.com/groups/13543346</a:t>
            </a:r>
            <a:r>
              <a:rPr lang="en-US" altLang="en-US" sz="2400" dirty="0" smtClean="0">
                <a:latin typeface="Arial" charset="0"/>
                <a:ea typeface="ＭＳ Ｐゴシック" pitchFamily="34" charset="-128"/>
              </a:rPr>
              <a:t> </a:t>
            </a:r>
            <a:endParaRPr lang="en-US" altLang="en-US" sz="2400" dirty="0">
              <a:latin typeface="Arial" charset="0"/>
              <a:ea typeface="ＭＳ Ｐゴシック" pitchFamily="34" charset="-128"/>
            </a:endParaRPr>
          </a:p>
          <a:p>
            <a:pPr eaLnBrk="1" hangingPunct="1">
              <a:lnSpc>
                <a:spcPct val="80000"/>
              </a:lnSpc>
            </a:pPr>
            <a:endParaRPr lang="en-US" altLang="en-US" sz="2400" dirty="0">
              <a:latin typeface="Arial" charset="0"/>
              <a:ea typeface="ＭＳ Ｐゴシック" pitchFamily="34" charset="-128"/>
            </a:endParaRPr>
          </a:p>
          <a:p>
            <a:pPr eaLnBrk="1" hangingPunct="1">
              <a:lnSpc>
                <a:spcPct val="80000"/>
              </a:lnSpc>
            </a:pPr>
            <a:endParaRPr lang="en-US" altLang="en-US" sz="2400" dirty="0">
              <a:latin typeface="Arial" charset="0"/>
              <a:ea typeface="ＭＳ Ｐゴシック" pitchFamily="34" charset="-128"/>
            </a:endParaRPr>
          </a:p>
          <a:p>
            <a:pPr eaLnBrk="1" hangingPunct="1">
              <a:lnSpc>
                <a:spcPct val="80000"/>
              </a:lnSpc>
            </a:pPr>
            <a:endParaRPr lang="en-US" altLang="en-US" sz="2400" dirty="0" smtClean="0">
              <a:latin typeface="Arial" charset="0"/>
              <a:ea typeface="ＭＳ Ｐゴシック" pitchFamily="34" charset="-128"/>
            </a:endParaRPr>
          </a:p>
          <a:p>
            <a:pPr eaLnBrk="1" hangingPunct="1">
              <a:lnSpc>
                <a:spcPct val="80000"/>
              </a:lnSpc>
            </a:pPr>
            <a:endParaRPr lang="en-US" altLang="en-US" sz="2400" dirty="0" smtClean="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76200"/>
            <a:ext cx="7772400" cy="1143000"/>
          </a:xfrm>
        </p:spPr>
        <p:txBody>
          <a:bodyPr/>
          <a:lstStyle/>
          <a:p>
            <a:pPr eaLnBrk="1" hangingPunct="1">
              <a:defRPr/>
            </a:pPr>
            <a:r>
              <a:rPr lang="en-US" dirty="0" smtClean="0">
                <a:ea typeface="ＭＳ Ｐゴシック" pitchFamily="-108" charset="-128"/>
              </a:rPr>
              <a:t>Announcements</a:t>
            </a:r>
          </a:p>
        </p:txBody>
      </p:sp>
      <p:sp>
        <p:nvSpPr>
          <p:cNvPr id="8195" name="Rectangle 3"/>
          <p:cNvSpPr>
            <a:spLocks noGrp="1" noChangeArrowheads="1"/>
          </p:cNvSpPr>
          <p:nvPr>
            <p:ph type="body" idx="1"/>
          </p:nvPr>
        </p:nvSpPr>
        <p:spPr>
          <a:xfrm>
            <a:off x="685800" y="990600"/>
            <a:ext cx="7772400" cy="5105400"/>
          </a:xfrm>
        </p:spPr>
        <p:txBody>
          <a:bodyPr/>
          <a:lstStyle/>
          <a:p>
            <a:pPr eaLnBrk="1" hangingPunct="1">
              <a:defRPr/>
            </a:pPr>
            <a:endParaRPr lang="en-US" altLang="en-US" sz="2000" dirty="0" smtClean="0">
              <a:latin typeface="+mj-lt"/>
              <a:ea typeface="ＭＳ Ｐゴシック" pitchFamily="34" charset="-128"/>
            </a:endParaRPr>
          </a:p>
          <a:p>
            <a:pPr eaLnBrk="1" hangingPunct="1">
              <a:defRPr/>
            </a:pPr>
            <a:r>
              <a:rPr lang="en-US" altLang="en-US" sz="2000" dirty="0" smtClean="0">
                <a:latin typeface="+mj-lt"/>
                <a:ea typeface="ＭＳ Ｐゴシック" pitchFamily="34" charset="-128"/>
              </a:rPr>
              <a:t>A word from our Sponsor:</a:t>
            </a:r>
            <a:endParaRPr lang="en-US" altLang="en-US" sz="1600" dirty="0" smtClean="0">
              <a:latin typeface="+mj-lt"/>
              <a:ea typeface="ＭＳ Ｐゴシック" pitchFamily="34" charset="-128"/>
            </a:endParaRPr>
          </a:p>
          <a:p>
            <a:pPr eaLnBrk="1" hangingPunct="1">
              <a:defRPr/>
            </a:pPr>
            <a:endParaRPr lang="en-US" altLang="en-US" sz="2000" dirty="0">
              <a:latin typeface="+mj-lt"/>
              <a:ea typeface="ＭＳ Ｐゴシック" pitchFamily="34" charset="-128"/>
            </a:endParaRPr>
          </a:p>
          <a:p>
            <a:pPr eaLnBrk="1" hangingPunct="1">
              <a:defRPr/>
            </a:pPr>
            <a:endParaRPr lang="en-US" altLang="en-US" sz="2000" dirty="0" smtClean="0">
              <a:latin typeface="Arial" charset="0"/>
              <a:ea typeface="ＭＳ Ｐゴシック" pitchFamily="34" charset="-128"/>
            </a:endParaRPr>
          </a:p>
          <a:p>
            <a:pPr eaLnBrk="1" hangingPunct="1">
              <a:defRPr/>
            </a:pPr>
            <a:endParaRPr lang="en-US" altLang="en-US" sz="2000" dirty="0">
              <a:latin typeface="Arial" charset="0"/>
              <a:ea typeface="ＭＳ Ｐゴシック" pitchFamily="34" charset="-128"/>
            </a:endParaRPr>
          </a:p>
          <a:p>
            <a:pPr eaLnBrk="1" hangingPunct="1">
              <a:defRPr/>
            </a:pPr>
            <a:endParaRPr lang="en-US" altLang="en-US" sz="2000" dirty="0" smtClean="0">
              <a:latin typeface="Arial" charset="0"/>
              <a:ea typeface="ＭＳ Ｐゴシック" pitchFamily="34" charset="-128"/>
            </a:endParaRPr>
          </a:p>
          <a:p>
            <a:pPr eaLnBrk="1" hangingPunct="1">
              <a:defRPr/>
            </a:pPr>
            <a:endParaRPr lang="en-US" altLang="en-US" sz="2000" dirty="0">
              <a:latin typeface="Arial" charset="0"/>
              <a:ea typeface="ＭＳ Ｐゴシック" pitchFamily="34" charset="-128"/>
            </a:endParaRPr>
          </a:p>
          <a:p>
            <a:pPr eaLnBrk="1" hangingPunct="1">
              <a:defRPr/>
            </a:pPr>
            <a:endParaRPr lang="en-US" altLang="en-US" sz="2000" dirty="0">
              <a:latin typeface="Arial" charset="0"/>
              <a:ea typeface="ＭＳ Ｐゴシック" pitchFamily="34" charset="-128"/>
            </a:endParaRPr>
          </a:p>
        </p:txBody>
      </p:sp>
      <p:sp>
        <p:nvSpPr>
          <p:cNvPr id="2" name="Rectangle 1"/>
          <p:cNvSpPr/>
          <p:nvPr/>
        </p:nvSpPr>
        <p:spPr>
          <a:xfrm>
            <a:off x="4343400" y="1364903"/>
            <a:ext cx="3415550" cy="461665"/>
          </a:xfrm>
          <a:prstGeom prst="rect">
            <a:avLst/>
          </a:prstGeom>
        </p:spPr>
        <p:txBody>
          <a:bodyPr wrap="none">
            <a:spAutoFit/>
          </a:bodyPr>
          <a:lstStyle/>
          <a:p>
            <a:r>
              <a:rPr lang="en-US" dirty="0"/>
              <a:t>http</a:t>
            </a:r>
            <a:r>
              <a:rPr lang="en-US" dirty="0" smtClean="0"/>
              <a:t>://</a:t>
            </a:r>
            <a:r>
              <a:rPr lang="en-US" dirty="0" smtClean="0"/>
              <a:t>www.mitchell</a:t>
            </a:r>
            <a:r>
              <a:rPr lang="en-US" dirty="0" smtClean="0"/>
              <a:t>.com</a:t>
            </a:r>
            <a:r>
              <a:rPr lang="en-US" dirty="0"/>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8762" y="2289646"/>
            <a:ext cx="5629275" cy="1114425"/>
          </a:xfrm>
          <a:prstGeom prst="rect">
            <a:avLst/>
          </a:prstGeom>
        </p:spPr>
      </p:pic>
    </p:spTree>
    <p:extLst>
      <p:ext uri="{BB962C8B-B14F-4D97-AF65-F5344CB8AC3E}">
        <p14:creationId xmlns:p14="http://schemas.microsoft.com/office/powerpoint/2010/main" val="2690211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76200"/>
            <a:ext cx="7772400" cy="1143000"/>
          </a:xfrm>
        </p:spPr>
        <p:txBody>
          <a:bodyPr/>
          <a:lstStyle/>
          <a:p>
            <a:pPr eaLnBrk="1" hangingPunct="1">
              <a:defRPr/>
            </a:pPr>
            <a:r>
              <a:rPr lang="en-US" dirty="0" smtClean="0">
                <a:ea typeface="ＭＳ Ｐゴシック" pitchFamily="-108" charset="-128"/>
              </a:rPr>
              <a:t>Announcements</a:t>
            </a:r>
          </a:p>
        </p:txBody>
      </p:sp>
      <p:sp>
        <p:nvSpPr>
          <p:cNvPr id="8195" name="Rectangle 3"/>
          <p:cNvSpPr>
            <a:spLocks noGrp="1" noChangeArrowheads="1"/>
          </p:cNvSpPr>
          <p:nvPr>
            <p:ph type="body" idx="1"/>
          </p:nvPr>
        </p:nvSpPr>
        <p:spPr>
          <a:xfrm>
            <a:off x="685800" y="647700"/>
            <a:ext cx="7924800" cy="5905500"/>
          </a:xfrm>
        </p:spPr>
        <p:txBody>
          <a:bodyPr/>
          <a:lstStyle/>
          <a:p>
            <a:pPr eaLnBrk="1" hangingPunct="1">
              <a:defRPr/>
            </a:pPr>
            <a:endParaRPr lang="en-US" altLang="en-US" sz="2000" dirty="0" smtClean="0">
              <a:latin typeface="+mj-lt"/>
              <a:ea typeface="ＭＳ Ｐゴシック" pitchFamily="34" charset="-128"/>
            </a:endParaRPr>
          </a:p>
          <a:p>
            <a:pPr eaLnBrk="1" hangingPunct="1">
              <a:defRPr/>
            </a:pPr>
            <a:r>
              <a:rPr lang="en-US" altLang="en-US" sz="2000" dirty="0" smtClean="0">
                <a:latin typeface="+mj-lt"/>
                <a:ea typeface="ＭＳ Ｐゴシック" pitchFamily="34" charset="-128"/>
              </a:rPr>
              <a:t>Looking for Speakers! June/July/August</a:t>
            </a:r>
          </a:p>
          <a:p>
            <a:pPr lvl="1" eaLnBrk="1" hangingPunct="1">
              <a:defRPr/>
            </a:pPr>
            <a:r>
              <a:rPr lang="en-US" altLang="en-US" sz="1600" dirty="0" smtClean="0">
                <a:latin typeface="+mj-lt"/>
                <a:ea typeface="ＭＳ Ｐゴシック" pitchFamily="34" charset="-128"/>
              </a:rPr>
              <a:t>Now </a:t>
            </a:r>
            <a:r>
              <a:rPr lang="en-US" altLang="en-US" sz="1600" dirty="0">
                <a:latin typeface="+mj-lt"/>
                <a:ea typeface="ＭＳ Ｐゴシック" pitchFamily="34" charset="-128"/>
              </a:rPr>
              <a:t>is your </a:t>
            </a:r>
            <a:r>
              <a:rPr lang="en-US" altLang="en-US" sz="1600" dirty="0" smtClean="0">
                <a:latin typeface="+mj-lt"/>
                <a:ea typeface="ＭＳ Ｐゴシック" pitchFamily="34" charset="-128"/>
              </a:rPr>
              <a:t>time to speak!</a:t>
            </a:r>
            <a:endParaRPr lang="en-US" altLang="en-US" sz="2000" dirty="0">
              <a:latin typeface="+mj-lt"/>
              <a:ea typeface="ＭＳ Ｐゴシック" pitchFamily="34" charset="-128"/>
            </a:endParaRPr>
          </a:p>
          <a:p>
            <a:pPr eaLnBrk="1" hangingPunct="1">
              <a:defRPr/>
            </a:pPr>
            <a:endParaRPr lang="en-US" altLang="en-US" sz="2000" dirty="0" smtClean="0">
              <a:latin typeface="+mj-lt"/>
              <a:ea typeface="ＭＳ Ｐゴシック" pitchFamily="34" charset="-128"/>
            </a:endParaRPr>
          </a:p>
          <a:p>
            <a:pPr eaLnBrk="1" hangingPunct="1">
              <a:defRPr/>
            </a:pPr>
            <a:r>
              <a:rPr lang="en-US" altLang="en-US" sz="2000" dirty="0" smtClean="0">
                <a:latin typeface="+mj-lt"/>
                <a:ea typeface="ＭＳ Ｐゴシック" pitchFamily="34" charset="-128"/>
              </a:rPr>
              <a:t>Looking for work?</a:t>
            </a:r>
          </a:p>
          <a:p>
            <a:pPr lvl="1" eaLnBrk="1" hangingPunct="1">
              <a:defRPr/>
            </a:pPr>
            <a:r>
              <a:rPr lang="en-US" altLang="en-US" sz="1600" dirty="0" smtClean="0">
                <a:latin typeface="+mj-lt"/>
                <a:ea typeface="ＭＳ Ｐゴシック" pitchFamily="34" charset="-128"/>
              </a:rPr>
              <a:t>Now is your moment to advertise your skills!</a:t>
            </a:r>
          </a:p>
          <a:p>
            <a:pPr eaLnBrk="1" hangingPunct="1">
              <a:defRPr/>
            </a:pPr>
            <a:r>
              <a:rPr lang="en-US" altLang="en-US" sz="2000" dirty="0" smtClean="0">
                <a:latin typeface="+mj-lt"/>
                <a:ea typeface="ＭＳ Ｐゴシック" pitchFamily="34" charset="-128"/>
              </a:rPr>
              <a:t>Hiring Managers</a:t>
            </a:r>
          </a:p>
          <a:p>
            <a:pPr lvl="1" eaLnBrk="1" hangingPunct="1">
              <a:defRPr/>
            </a:pPr>
            <a:r>
              <a:rPr lang="en-US" altLang="en-US" sz="1600" dirty="0">
                <a:latin typeface="+mj-lt"/>
                <a:ea typeface="ＭＳ Ｐゴシック" pitchFamily="34" charset="-128"/>
              </a:rPr>
              <a:t>Now is your </a:t>
            </a:r>
            <a:r>
              <a:rPr lang="en-US" altLang="en-US" sz="1600" dirty="0" smtClean="0">
                <a:latin typeface="+mj-lt"/>
                <a:ea typeface="ＭＳ Ｐゴシック" pitchFamily="34" charset="-128"/>
              </a:rPr>
              <a:t>moment!</a:t>
            </a:r>
          </a:p>
          <a:p>
            <a:pPr eaLnBrk="1" hangingPunct="1">
              <a:defRPr/>
            </a:pPr>
            <a:endParaRPr lang="en-US" altLang="en-US" sz="2000" dirty="0" smtClean="0">
              <a:latin typeface="+mj-lt"/>
              <a:ea typeface="ＭＳ Ｐゴシック" pitchFamily="34" charset="-128"/>
            </a:endParaRPr>
          </a:p>
          <a:p>
            <a:pPr eaLnBrk="1" hangingPunct="1">
              <a:defRPr/>
            </a:pPr>
            <a:r>
              <a:rPr lang="en-US" altLang="en-US" sz="2000" dirty="0" smtClean="0">
                <a:latin typeface="+mj-lt"/>
                <a:ea typeface="ＭＳ Ｐゴシック" pitchFamily="34" charset="-128"/>
              </a:rPr>
              <a:t>SD </a:t>
            </a:r>
            <a:r>
              <a:rPr lang="en-US" altLang="en-US" sz="2000" dirty="0" err="1" smtClean="0">
                <a:latin typeface="+mj-lt"/>
                <a:ea typeface="ＭＳ Ｐゴシック" pitchFamily="34" charset="-128"/>
              </a:rPr>
              <a:t>Kotlin</a:t>
            </a:r>
            <a:r>
              <a:rPr lang="en-US" altLang="en-US" sz="2000" dirty="0" smtClean="0">
                <a:latin typeface="+mj-lt"/>
                <a:ea typeface="ＭＳ Ｐゴシック" pitchFamily="34" charset="-128"/>
              </a:rPr>
              <a:t> – 1</a:t>
            </a:r>
            <a:r>
              <a:rPr lang="en-US" altLang="en-US" sz="2000" baseline="30000" dirty="0" smtClean="0">
                <a:latin typeface="+mj-lt"/>
                <a:ea typeface="ＭＳ Ｐゴシック" pitchFamily="34" charset="-128"/>
              </a:rPr>
              <a:t>st</a:t>
            </a:r>
            <a:r>
              <a:rPr lang="en-US" altLang="en-US" sz="2000" dirty="0" smtClean="0">
                <a:latin typeface="+mj-lt"/>
                <a:ea typeface="ＭＳ Ｐゴシック" pitchFamily="34" charset="-128"/>
              </a:rPr>
              <a:t> Wednesday of the month</a:t>
            </a:r>
          </a:p>
          <a:p>
            <a:pPr lvl="1" eaLnBrk="1" hangingPunct="1">
              <a:defRPr/>
            </a:pPr>
            <a:r>
              <a:rPr lang="en-US" altLang="en-US" sz="1600" dirty="0" smtClean="0">
                <a:latin typeface="+mj-lt"/>
                <a:ea typeface="ＭＳ Ｐゴシック" pitchFamily="34" charset="-128"/>
              </a:rPr>
              <a:t>6:30 pm @ </a:t>
            </a:r>
            <a:r>
              <a:rPr lang="en-US" altLang="en-US" sz="1600" dirty="0" err="1" smtClean="0">
                <a:latin typeface="+mj-lt"/>
                <a:ea typeface="ＭＳ Ｐゴシック" pitchFamily="34" charset="-128"/>
              </a:rPr>
              <a:t>eSub</a:t>
            </a:r>
            <a:r>
              <a:rPr lang="en-US" altLang="en-US" sz="1600" dirty="0" smtClean="0">
                <a:latin typeface="+mj-lt"/>
                <a:ea typeface="ＭＳ Ｐゴシック" pitchFamily="34" charset="-128"/>
              </a:rPr>
              <a:t> Construction Software in UTC</a:t>
            </a:r>
          </a:p>
          <a:p>
            <a:pPr eaLnBrk="1" hangingPunct="1">
              <a:defRPr/>
            </a:pPr>
            <a:endParaRPr lang="en-US" altLang="en-US" sz="2000" dirty="0" smtClean="0">
              <a:latin typeface="+mj-lt"/>
              <a:ea typeface="ＭＳ Ｐゴシック" pitchFamily="34" charset="-128"/>
            </a:endParaRPr>
          </a:p>
          <a:p>
            <a:pPr eaLnBrk="1" hangingPunct="1">
              <a:defRPr/>
            </a:pPr>
            <a:r>
              <a:rPr lang="en-US" altLang="en-US" sz="2000" dirty="0" smtClean="0">
                <a:latin typeface="+mj-lt"/>
                <a:ea typeface="ＭＳ Ｐゴシック" pitchFamily="34" charset="-128"/>
              </a:rPr>
              <a:t>SDJUG May </a:t>
            </a:r>
            <a:r>
              <a:rPr lang="en-US" altLang="en-US" sz="2000" dirty="0" err="1" smtClean="0">
                <a:latin typeface="+mj-lt"/>
                <a:ea typeface="ＭＳ Ｐゴシック" pitchFamily="34" charset="-128"/>
              </a:rPr>
              <a:t>Meetup</a:t>
            </a:r>
            <a:r>
              <a:rPr lang="en-US" altLang="en-US" sz="2000" dirty="0" smtClean="0">
                <a:latin typeface="+mj-lt"/>
                <a:ea typeface="ＭＳ Ｐゴシック" pitchFamily="34" charset="-128"/>
              </a:rPr>
              <a:t>: </a:t>
            </a:r>
            <a:r>
              <a:rPr lang="en-US" altLang="en-US" sz="2000" dirty="0" smtClean="0">
                <a:latin typeface="+mj-lt"/>
                <a:ea typeface="ＭＳ Ｐゴシック" pitchFamily="34" charset="-128"/>
              </a:rPr>
              <a:t>Jun 19</a:t>
            </a:r>
            <a:r>
              <a:rPr lang="en-US" altLang="en-US" sz="2000" baseline="30000" dirty="0" smtClean="0">
                <a:latin typeface="+mj-lt"/>
                <a:ea typeface="ＭＳ Ｐゴシック" pitchFamily="34" charset="-128"/>
              </a:rPr>
              <a:t>th</a:t>
            </a:r>
            <a:r>
              <a:rPr lang="en-US" altLang="en-US" sz="2000" dirty="0" smtClean="0">
                <a:latin typeface="+mj-lt"/>
                <a:ea typeface="ＭＳ Ｐゴシック" pitchFamily="34" charset="-128"/>
              </a:rPr>
              <a:t> (Double Feature!)</a:t>
            </a:r>
            <a:endParaRPr lang="en-US" altLang="en-US" sz="1600" dirty="0">
              <a:latin typeface="+mj-lt"/>
              <a:ea typeface="ＭＳ Ｐゴシック" pitchFamily="34" charset="-128"/>
            </a:endParaRPr>
          </a:p>
          <a:p>
            <a:pPr lvl="1" eaLnBrk="1" hangingPunct="1">
              <a:defRPr/>
            </a:pPr>
            <a:r>
              <a:rPr lang="en-US" altLang="en-US" sz="1600" dirty="0" smtClean="0">
                <a:latin typeface="+mj-lt"/>
                <a:ea typeface="ＭＳ Ｐゴシック" pitchFamily="34" charset="-128"/>
              </a:rPr>
              <a:t>Murat </a:t>
            </a:r>
            <a:r>
              <a:rPr lang="en-US" altLang="en-US" sz="1600" dirty="0" err="1" smtClean="0">
                <a:latin typeface="+mj-lt"/>
                <a:ea typeface="ＭＳ Ｐゴシック" pitchFamily="34" charset="-128"/>
              </a:rPr>
              <a:t>Yener</a:t>
            </a:r>
            <a:r>
              <a:rPr lang="en-US" altLang="en-US" sz="1600" dirty="0" smtClean="0">
                <a:latin typeface="+mj-lt"/>
                <a:ea typeface="ＭＳ Ｐゴシック" pitchFamily="34" charset="-128"/>
              </a:rPr>
              <a:t> on "Untold Love Story: Java EE and JSON“</a:t>
            </a:r>
          </a:p>
          <a:p>
            <a:pPr lvl="1" eaLnBrk="1" hangingPunct="1">
              <a:defRPr/>
            </a:pPr>
            <a:r>
              <a:rPr lang="en-US" altLang="en-US" sz="1600" dirty="0">
                <a:latin typeface="+mj-lt"/>
                <a:ea typeface="ＭＳ Ｐゴシック" pitchFamily="34" charset="-128"/>
              </a:rPr>
              <a:t>Murat </a:t>
            </a:r>
            <a:r>
              <a:rPr lang="en-US" altLang="en-US" sz="1600" dirty="0" err="1">
                <a:latin typeface="+mj-lt"/>
                <a:ea typeface="ＭＳ Ｐゴシック" pitchFamily="34" charset="-128"/>
              </a:rPr>
              <a:t>Yener</a:t>
            </a:r>
            <a:r>
              <a:rPr lang="en-US" altLang="en-US" sz="1600" dirty="0">
                <a:latin typeface="+mj-lt"/>
                <a:ea typeface="ＭＳ Ｐゴシック" pitchFamily="34" charset="-128"/>
              </a:rPr>
              <a:t> </a:t>
            </a:r>
            <a:r>
              <a:rPr lang="en-US" altLang="en-US" sz="1600" dirty="0" smtClean="0">
                <a:latin typeface="+mj-lt"/>
                <a:ea typeface="ＭＳ Ｐゴシック" pitchFamily="34" charset="-128"/>
              </a:rPr>
              <a:t>on </a:t>
            </a:r>
            <a:r>
              <a:rPr lang="en-US" altLang="en-US" sz="1600" dirty="0">
                <a:latin typeface="+mj-lt"/>
                <a:ea typeface="ＭＳ Ｐゴシック" pitchFamily="34" charset="-128"/>
              </a:rPr>
              <a:t>"Java EE revisits Design Patterns"</a:t>
            </a:r>
            <a:endParaRPr lang="en-US" altLang="en-US" sz="1600" dirty="0" smtClean="0">
              <a:latin typeface="+mj-lt"/>
              <a:ea typeface="ＭＳ Ｐゴシック" pitchFamily="34" charset="-128"/>
            </a:endParaRPr>
          </a:p>
          <a:p>
            <a:pPr eaLnBrk="1" hangingPunct="1">
              <a:defRPr/>
            </a:pPr>
            <a:endParaRPr lang="en-US" altLang="en-US" sz="1600" dirty="0" smtClean="0">
              <a:latin typeface="+mj-lt"/>
              <a:ea typeface="ＭＳ Ｐゴシック" pitchFamily="34" charset="-128"/>
            </a:endParaRPr>
          </a:p>
          <a:p>
            <a:pPr eaLnBrk="1" hangingPunct="1">
              <a:defRPr/>
            </a:pPr>
            <a:r>
              <a:rPr lang="en-US" altLang="en-US" sz="2000" dirty="0" smtClean="0">
                <a:latin typeface="+mj-lt"/>
                <a:ea typeface="ＭＳ Ｐゴシック" pitchFamily="34" charset="-128"/>
              </a:rPr>
              <a:t>Anything </a:t>
            </a:r>
            <a:r>
              <a:rPr lang="en-US" altLang="en-US" sz="2000" dirty="0">
                <a:latin typeface="+mj-lt"/>
                <a:ea typeface="ＭＳ Ｐゴシック" pitchFamily="34" charset="-128"/>
              </a:rPr>
              <a:t>else happening in San Diego?</a:t>
            </a:r>
          </a:p>
          <a:p>
            <a:pPr marL="457200" lvl="1" indent="0" eaLnBrk="1" hangingPunct="1">
              <a:buNone/>
              <a:defRPr/>
            </a:pPr>
            <a:endParaRPr lang="en-US" altLang="en-US" sz="1600" dirty="0">
              <a:latin typeface="+mj-lt"/>
              <a:ea typeface="ＭＳ Ｐゴシック" pitchFamily="34" charset="-128"/>
            </a:endParaRPr>
          </a:p>
          <a:p>
            <a:pPr lvl="1" eaLnBrk="1" hangingPunct="1">
              <a:defRPr/>
            </a:pPr>
            <a:endParaRPr lang="en-US" altLang="en-US" sz="1600" dirty="0" smtClean="0">
              <a:ea typeface="ＭＳ Ｐゴシック" pitchFamily="34" charset="-128"/>
            </a:endParaRPr>
          </a:p>
          <a:p>
            <a:pPr lvl="1" eaLnBrk="1" hangingPunct="1">
              <a:defRPr/>
            </a:pPr>
            <a:endParaRPr lang="en-US" altLang="en-US" sz="1600" dirty="0">
              <a:ea typeface="ＭＳ Ｐゴシック" pitchFamily="34" charset="-128"/>
            </a:endParaRPr>
          </a:p>
          <a:p>
            <a:pPr lvl="1" eaLnBrk="1" hangingPunct="1">
              <a:defRPr/>
            </a:pPr>
            <a:endParaRPr lang="en-US" altLang="en-US" sz="1600" dirty="0" smtClean="0">
              <a:ea typeface="ＭＳ Ｐゴシック" pitchFamily="34" charset="-128"/>
            </a:endParaRPr>
          </a:p>
          <a:p>
            <a:pPr eaLnBrk="1" hangingPunct="1">
              <a:defRPr/>
            </a:pPr>
            <a:endParaRPr lang="en-US" altLang="en-US" sz="2000" dirty="0" smtClean="0">
              <a:latin typeface="+mj-lt"/>
              <a:ea typeface="ＭＳ Ｐゴシック" pitchFamily="34" charset="-128"/>
            </a:endParaRPr>
          </a:p>
          <a:p>
            <a:pPr eaLnBrk="1" hangingPunct="1">
              <a:defRPr/>
            </a:pPr>
            <a:endParaRPr lang="en-US" altLang="en-US" sz="2000" dirty="0" smtClean="0">
              <a:latin typeface="Arial" charset="0"/>
              <a:ea typeface="ＭＳ Ｐゴシック" pitchFamily="34" charset="-128"/>
            </a:endParaRPr>
          </a:p>
          <a:p>
            <a:pPr eaLnBrk="1" hangingPunct="1">
              <a:defRPr/>
            </a:pPr>
            <a:endParaRPr lang="en-US" altLang="en-US" sz="2000" dirty="0" smtClean="0">
              <a:latin typeface="Arial" charset="0"/>
              <a:ea typeface="ＭＳ Ｐゴシック" pitchFamily="34" charset="-128"/>
            </a:endParaRPr>
          </a:p>
        </p:txBody>
      </p:sp>
    </p:spTree>
    <p:extLst>
      <p:ext uri="{BB962C8B-B14F-4D97-AF65-F5344CB8AC3E}">
        <p14:creationId xmlns:p14="http://schemas.microsoft.com/office/powerpoint/2010/main" val="1854061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76200"/>
            <a:ext cx="7772400" cy="1143000"/>
          </a:xfrm>
        </p:spPr>
        <p:txBody>
          <a:bodyPr/>
          <a:lstStyle/>
          <a:p>
            <a:pPr eaLnBrk="1" hangingPunct="1">
              <a:defRPr/>
            </a:pPr>
            <a:r>
              <a:rPr lang="en-US" dirty="0" smtClean="0">
                <a:ea typeface="ＭＳ Ｐゴシック" pitchFamily="-108" charset="-128"/>
              </a:rPr>
              <a:t>Announcements</a:t>
            </a:r>
          </a:p>
        </p:txBody>
      </p:sp>
      <p:sp>
        <p:nvSpPr>
          <p:cNvPr id="8195" name="Rectangle 3"/>
          <p:cNvSpPr>
            <a:spLocks noGrp="1" noChangeArrowheads="1"/>
          </p:cNvSpPr>
          <p:nvPr>
            <p:ph type="body" idx="1"/>
          </p:nvPr>
        </p:nvSpPr>
        <p:spPr>
          <a:xfrm>
            <a:off x="685800" y="647700"/>
            <a:ext cx="7924800" cy="5905500"/>
          </a:xfrm>
        </p:spPr>
        <p:txBody>
          <a:bodyPr/>
          <a:lstStyle/>
          <a:p>
            <a:pPr eaLnBrk="1" hangingPunct="1">
              <a:defRPr/>
            </a:pPr>
            <a:endParaRPr lang="en-US" altLang="en-US" sz="2000" dirty="0" smtClean="0">
              <a:latin typeface="+mj-lt"/>
              <a:ea typeface="ＭＳ Ｐゴシック" pitchFamily="34" charset="-128"/>
            </a:endParaRPr>
          </a:p>
          <a:p>
            <a:pPr eaLnBrk="1" hangingPunct="1">
              <a:defRPr/>
            </a:pPr>
            <a:r>
              <a:rPr lang="en-US" altLang="en-US" sz="2000" dirty="0" smtClean="0">
                <a:latin typeface="+mj-lt"/>
                <a:ea typeface="ＭＳ Ｐゴシック" pitchFamily="34" charset="-128"/>
              </a:rPr>
              <a:t>Free eBook Offer – Go to Amazon and it should be free for a couple of weeks. </a:t>
            </a:r>
          </a:p>
          <a:p>
            <a:pPr eaLnBrk="1" hangingPunct="1">
              <a:defRPr/>
            </a:pPr>
            <a:endParaRPr lang="en-US" altLang="en-US" sz="2000" dirty="0">
              <a:ea typeface="ＭＳ Ｐゴシック" pitchFamily="34" charset="-128"/>
            </a:endParaRPr>
          </a:p>
          <a:p>
            <a:pPr marL="457200" lvl="1" indent="0" eaLnBrk="1" hangingPunct="1">
              <a:buNone/>
              <a:defRPr/>
            </a:pPr>
            <a:endParaRPr lang="en-US" altLang="en-US" sz="1600" dirty="0">
              <a:latin typeface="+mj-lt"/>
              <a:ea typeface="ＭＳ Ｐゴシック" pitchFamily="34" charset="-128"/>
            </a:endParaRPr>
          </a:p>
          <a:p>
            <a:pPr lvl="1" eaLnBrk="1" hangingPunct="1">
              <a:defRPr/>
            </a:pPr>
            <a:endParaRPr lang="en-US" altLang="en-US" sz="1600" dirty="0" smtClean="0">
              <a:ea typeface="ＭＳ Ｐゴシック" pitchFamily="34" charset="-128"/>
            </a:endParaRPr>
          </a:p>
          <a:p>
            <a:pPr lvl="1" eaLnBrk="1" hangingPunct="1">
              <a:defRPr/>
            </a:pPr>
            <a:endParaRPr lang="en-US" altLang="en-US" sz="1600" dirty="0">
              <a:ea typeface="ＭＳ Ｐゴシック" pitchFamily="34" charset="-128"/>
            </a:endParaRPr>
          </a:p>
          <a:p>
            <a:pPr lvl="1" eaLnBrk="1" hangingPunct="1">
              <a:defRPr/>
            </a:pPr>
            <a:endParaRPr lang="en-US" altLang="en-US" sz="1600" dirty="0" smtClean="0">
              <a:ea typeface="ＭＳ Ｐゴシック" pitchFamily="34" charset="-128"/>
            </a:endParaRPr>
          </a:p>
          <a:p>
            <a:pPr eaLnBrk="1" hangingPunct="1">
              <a:defRPr/>
            </a:pPr>
            <a:endParaRPr lang="en-US" altLang="en-US" sz="2000" dirty="0" smtClean="0">
              <a:latin typeface="+mj-lt"/>
              <a:ea typeface="ＭＳ Ｐゴシック" pitchFamily="34" charset="-128"/>
            </a:endParaRPr>
          </a:p>
          <a:p>
            <a:pPr eaLnBrk="1" hangingPunct="1">
              <a:defRPr/>
            </a:pPr>
            <a:endParaRPr lang="en-US" altLang="en-US" sz="2000" dirty="0" smtClean="0">
              <a:latin typeface="Arial" charset="0"/>
              <a:ea typeface="ＭＳ Ｐゴシック" pitchFamily="34" charset="-128"/>
            </a:endParaRPr>
          </a:p>
          <a:p>
            <a:pPr eaLnBrk="1" hangingPunct="1">
              <a:defRPr/>
            </a:pPr>
            <a:endParaRPr lang="en-US" altLang="en-US" sz="2000" dirty="0" smtClean="0">
              <a:latin typeface="Arial" charset="0"/>
              <a:ea typeface="ＭＳ Ｐゴシック" pitchFamily="34" charset="-128"/>
            </a:endParaRPr>
          </a:p>
        </p:txBody>
      </p:sp>
      <p:pic>
        <p:nvPicPr>
          <p:cNvPr id="2" name="Picture 1"/>
          <p:cNvPicPr>
            <a:picLocks noChangeAspect="1"/>
          </p:cNvPicPr>
          <p:nvPr/>
        </p:nvPicPr>
        <p:blipFill>
          <a:blip r:embed="rId3"/>
          <a:stretch>
            <a:fillRect/>
          </a:stretch>
        </p:blipFill>
        <p:spPr>
          <a:xfrm>
            <a:off x="3124200" y="1581912"/>
            <a:ext cx="3048000" cy="4608576"/>
          </a:xfrm>
          <a:prstGeom prst="rect">
            <a:avLst/>
          </a:prstGeom>
        </p:spPr>
      </p:pic>
    </p:spTree>
    <p:extLst>
      <p:ext uri="{BB962C8B-B14F-4D97-AF65-F5344CB8AC3E}">
        <p14:creationId xmlns:p14="http://schemas.microsoft.com/office/powerpoint/2010/main" val="624497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685800" y="76200"/>
            <a:ext cx="7772400" cy="838200"/>
          </a:xfrm>
        </p:spPr>
        <p:txBody>
          <a:bodyPr/>
          <a:lstStyle/>
          <a:p>
            <a:pPr eaLnBrk="1" hangingPunct="1">
              <a:defRPr/>
            </a:pPr>
            <a:r>
              <a:rPr lang="en-US" dirty="0" smtClean="0">
                <a:ea typeface="ＭＳ Ｐゴシック" pitchFamily="34" charset="-128"/>
              </a:rPr>
              <a:t>Speaker Introduction</a:t>
            </a:r>
          </a:p>
        </p:txBody>
      </p:sp>
      <p:sp>
        <p:nvSpPr>
          <p:cNvPr id="10243" name="Rectangle 3"/>
          <p:cNvSpPr>
            <a:spLocks noGrp="1" noChangeArrowheads="1"/>
          </p:cNvSpPr>
          <p:nvPr>
            <p:ph type="body" idx="4294967295"/>
          </p:nvPr>
        </p:nvSpPr>
        <p:spPr>
          <a:xfrm>
            <a:off x="685800" y="552449"/>
            <a:ext cx="7772400" cy="5486400"/>
          </a:xfrm>
        </p:spPr>
        <p:txBody>
          <a:bodyPr/>
          <a:lstStyle/>
          <a:p>
            <a:pPr marL="0" indent="0" eaLnBrk="1" hangingPunct="1">
              <a:lnSpc>
                <a:spcPct val="80000"/>
              </a:lnSpc>
              <a:buFont typeface="Wingdings" pitchFamily="2" charset="2"/>
              <a:buNone/>
              <a:defRPr/>
            </a:pPr>
            <a:endParaRPr kumimoji="1" lang="en-US" sz="2000" dirty="0" smtClean="0">
              <a:latin typeface="+mj-lt"/>
              <a:ea typeface="ＭＳ Ｐゴシック" pitchFamily="34" charset="-128"/>
            </a:endParaRPr>
          </a:p>
          <a:p>
            <a:pPr>
              <a:defRPr/>
            </a:pPr>
            <a:r>
              <a:rPr lang="en-US" sz="2000" b="1" dirty="0">
                <a:latin typeface="+mj-lt"/>
                <a:cs typeface="Arial" panose="020B0604020202020204" pitchFamily="34" charset="0"/>
              </a:rPr>
              <a:t>Speaker </a:t>
            </a:r>
            <a:r>
              <a:rPr lang="en-US" sz="2000" b="1" dirty="0" smtClean="0">
                <a:latin typeface="+mj-lt"/>
                <a:cs typeface="Arial" panose="020B0604020202020204" pitchFamily="34" charset="0"/>
              </a:rPr>
              <a:t>Bio: </a:t>
            </a:r>
            <a:r>
              <a:rPr lang="en-US" sz="2000" dirty="0">
                <a:latin typeface="+mj-lt"/>
              </a:rPr>
              <a:t>Jose has a BS in Computer Science with 18 years of international experience in Java Architecture, Object Oriented Design/Programming, Agile, Web Services, AWS, and Testing in Java/JEE, Scala, net, C/C++, Object-C/Swift. He also loves to improve constantly, so that he is always learning new stuff and trying to obtain new certifications such as AWS developer and upgrade to Java 8, he has obtained, so far, four Java certifications and the AWS solution architect certification. He Speaks French, Spanish and English. He also has experience teaching Java and the Design patterns, and some time ago, he worked assembling computer/PCs and teaching programming to kids.</a:t>
            </a:r>
          </a:p>
          <a:p>
            <a:pPr>
              <a:defRPr/>
            </a:pPr>
            <a:endParaRPr lang="en-US" sz="2000" dirty="0">
              <a:latin typeface="+mj-lt"/>
            </a:endParaRPr>
          </a:p>
          <a:p>
            <a:pPr>
              <a:defRPr/>
            </a:pPr>
            <a:r>
              <a:rPr lang="en-US" sz="2000" dirty="0">
                <a:latin typeface="+mj-lt"/>
              </a:rPr>
              <a:t>Currently, Jose is working as Senior Software Engineer using the </a:t>
            </a:r>
            <a:r>
              <a:rPr lang="en-US" sz="2000" dirty="0" err="1">
                <a:latin typeface="+mj-lt"/>
              </a:rPr>
              <a:t>microservices</a:t>
            </a:r>
            <a:r>
              <a:rPr lang="en-US" sz="2000" dirty="0">
                <a:latin typeface="+mj-lt"/>
              </a:rPr>
              <a:t> architecture with spring boot and Java 8, Docker and AWS in Mitchell International.</a:t>
            </a:r>
          </a:p>
          <a:p>
            <a:pPr>
              <a:defRP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5993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068"/>
            <a:ext cx="9144000" cy="6874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354386" y="4953000"/>
            <a:ext cx="6494214"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rPr>
              <a:t>Thank You </a:t>
            </a:r>
            <a:r>
              <a:rPr lang="en-US" sz="54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rPr>
              <a:t>ResMed</a:t>
            </a: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rPr>
              <a:t>!</a:t>
            </a:r>
            <a:endPar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81446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oaring">
  <a:themeElements>
    <a:clrScheme name="">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FF00"/>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a:ln>
              <a:noFill/>
            </a:ln>
            <a:solidFill>
              <a:schemeClr val="tx1"/>
            </a:solidFill>
            <a:effectLst/>
            <a:latin typeface="Times New Roman" pitchFamily="-111"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a:ln>
              <a:noFill/>
            </a:ln>
            <a:solidFill>
              <a:schemeClr val="tx1"/>
            </a:solidFill>
            <a:effectLst/>
            <a:latin typeface="Times New Roman" pitchFamily="-111"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13681</TotalTime>
  <Words>451</Words>
  <Application>Microsoft Office PowerPoint</Application>
  <PresentationFormat>On-screen Show (4:3)</PresentationFormat>
  <Paragraphs>87</Paragraphs>
  <Slides>10</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ＭＳ Ｐゴシック</vt:lpstr>
      <vt:lpstr>Arial</vt:lpstr>
      <vt:lpstr>Calibri</vt:lpstr>
      <vt:lpstr>Times New Roman</vt:lpstr>
      <vt:lpstr>Wingdings</vt:lpstr>
      <vt:lpstr>Soaring</vt:lpstr>
      <vt:lpstr>Office Theme</vt:lpstr>
      <vt:lpstr>San Diego  Java User’s Group www.sdjug.org Cell Phones to Stun!</vt:lpstr>
      <vt:lpstr>Timeline</vt:lpstr>
      <vt:lpstr>Our Mission</vt:lpstr>
      <vt:lpstr>Become a member!</vt:lpstr>
      <vt:lpstr>Announcements</vt:lpstr>
      <vt:lpstr>Announcements</vt:lpstr>
      <vt:lpstr>Announcements</vt:lpstr>
      <vt:lpstr>Speaker Introduction</vt:lpstr>
      <vt:lpstr>PowerPoint Presentation</vt:lpstr>
      <vt:lpstr>www.sdjug.org </vt:lpstr>
    </vt:vector>
  </TitlesOfParts>
  <Company>www.sdjug.com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Diego Java User's Group</dc:title>
  <dc:subject>20080318 meeting</dc:subject>
  <dc:creator>Paul Webber</dc:creator>
  <cp:lastModifiedBy>Paul Webber</cp:lastModifiedBy>
  <cp:revision>526</cp:revision>
  <cp:lastPrinted>1999-01-15T19:06:35Z</cp:lastPrinted>
  <dcterms:created xsi:type="dcterms:W3CDTF">2009-10-20T14:28:45Z</dcterms:created>
  <dcterms:modified xsi:type="dcterms:W3CDTF">2018-05-15T20:02:28Z</dcterms:modified>
</cp:coreProperties>
</file>