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2"/>
  </p:notesMasterIdLst>
  <p:handoutMasterIdLst>
    <p:handoutMasterId r:id="rId13"/>
  </p:handoutMasterIdLst>
  <p:sldIdLst>
    <p:sldId id="317" r:id="rId2"/>
    <p:sldId id="318" r:id="rId3"/>
    <p:sldId id="267" r:id="rId4"/>
    <p:sldId id="286" r:id="rId5"/>
    <p:sldId id="313" r:id="rId6"/>
    <p:sldId id="315" r:id="rId7"/>
    <p:sldId id="329" r:id="rId8"/>
    <p:sldId id="321" r:id="rId9"/>
    <p:sldId id="328" r:id="rId10"/>
    <p:sldId id="291" r:id="rId11"/>
  </p:sldIdLst>
  <p:sldSz cx="12192000" cy="6858000"/>
  <p:notesSz cx="6997700" cy="9283700"/>
  <p:defaultTex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99" autoAdjust="0"/>
  </p:normalViewPr>
  <p:slideViewPr>
    <p:cSldViewPr>
      <p:cViewPr varScale="1">
        <p:scale>
          <a:sx n="66" d="100"/>
          <a:sy n="66" d="100"/>
        </p:scale>
        <p:origin x="93" y="5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710" y="-78"/>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2125" cy="463550"/>
          </a:xfrm>
          <a:prstGeom prst="rect">
            <a:avLst/>
          </a:prstGeom>
          <a:noFill/>
          <a:ln w="12700" cap="sq">
            <a:noFill/>
            <a:miter lim="800000"/>
            <a:headEnd type="none" w="sm" len="sm"/>
            <a:tailEnd type="none" w="sm" len="sm"/>
          </a:ln>
          <a:effectLst/>
        </p:spPr>
        <p:txBody>
          <a:bodyPr vert="horz" wrap="square" lIns="93031" tIns="46516" rIns="93031" bIns="46516" numCol="1" anchor="t" anchorCtr="0" compatLnSpc="1"/>
          <a:lstStyle>
            <a:lvl1pPr defTabSz="930275" eaLnBrk="0" hangingPunct="0">
              <a:defRPr kumimoji="0" sz="1200">
                <a:latin typeface="Times New Roman" panose="02020603050405020304" pitchFamily="18" charset="0"/>
                <a:ea typeface="MS PGothic" panose="020B0600070205080204" pitchFamily="34" charset="-128"/>
              </a:defRPr>
            </a:lvl1pPr>
          </a:lstStyle>
          <a:p>
            <a:pPr>
              <a:defRPr/>
            </a:pPr>
            <a:endParaRPr lang="en-US"/>
          </a:p>
        </p:txBody>
      </p:sp>
      <p:sp>
        <p:nvSpPr>
          <p:cNvPr id="15363" name="Rectangle 3"/>
          <p:cNvSpPr>
            <a:spLocks noGrp="1" noChangeArrowheads="1"/>
          </p:cNvSpPr>
          <p:nvPr>
            <p:ph type="dt" sz="quarter" idx="1"/>
          </p:nvPr>
        </p:nvSpPr>
        <p:spPr bwMode="auto">
          <a:xfrm>
            <a:off x="3965575" y="0"/>
            <a:ext cx="3032125" cy="463550"/>
          </a:xfrm>
          <a:prstGeom prst="rect">
            <a:avLst/>
          </a:prstGeom>
          <a:noFill/>
          <a:ln w="12700" cap="sq">
            <a:noFill/>
            <a:miter lim="800000"/>
            <a:headEnd type="none" w="sm" len="sm"/>
            <a:tailEnd type="none" w="sm" len="sm"/>
          </a:ln>
          <a:effectLst/>
        </p:spPr>
        <p:txBody>
          <a:bodyPr vert="horz" wrap="square" lIns="93031" tIns="46516" rIns="93031" bIns="46516" numCol="1" anchor="t" anchorCtr="0" compatLnSpc="1"/>
          <a:lstStyle>
            <a:lvl1pPr algn="r" defTabSz="930275" eaLnBrk="0" hangingPunct="0">
              <a:defRPr kumimoji="0" sz="1200">
                <a:latin typeface="Times New Roman" panose="02020603050405020304" pitchFamily="18" charset="0"/>
                <a:ea typeface="MS PGothic" panose="020B0600070205080204" pitchFamily="34" charset="-128"/>
              </a:defRPr>
            </a:lvl1pPr>
          </a:lstStyle>
          <a:p>
            <a:pPr>
              <a:defRPr/>
            </a:pPr>
            <a:endParaRPr lang="en-US"/>
          </a:p>
        </p:txBody>
      </p:sp>
      <p:sp>
        <p:nvSpPr>
          <p:cNvPr id="15364" name="Rectangle 4"/>
          <p:cNvSpPr>
            <a:spLocks noGrp="1" noChangeArrowheads="1"/>
          </p:cNvSpPr>
          <p:nvPr>
            <p:ph type="ftr" sz="quarter" idx="2"/>
          </p:nvPr>
        </p:nvSpPr>
        <p:spPr bwMode="auto">
          <a:xfrm>
            <a:off x="0" y="8820150"/>
            <a:ext cx="3032125" cy="463550"/>
          </a:xfrm>
          <a:prstGeom prst="rect">
            <a:avLst/>
          </a:prstGeom>
          <a:noFill/>
          <a:ln w="12700" cap="sq">
            <a:noFill/>
            <a:miter lim="800000"/>
            <a:headEnd type="none" w="sm" len="sm"/>
            <a:tailEnd type="none" w="sm" len="sm"/>
          </a:ln>
          <a:effectLst/>
        </p:spPr>
        <p:txBody>
          <a:bodyPr vert="horz" wrap="square" lIns="93031" tIns="46516" rIns="93031" bIns="46516" numCol="1" anchor="b" anchorCtr="0" compatLnSpc="1"/>
          <a:lstStyle>
            <a:lvl1pPr defTabSz="930275" eaLnBrk="0" hangingPunct="0">
              <a:defRPr kumimoji="0" sz="1200">
                <a:latin typeface="Times New Roman" panose="02020603050405020304" pitchFamily="18" charset="0"/>
                <a:ea typeface="MS PGothic" panose="020B0600070205080204" pitchFamily="34" charset="-128"/>
              </a:defRPr>
            </a:lvl1pPr>
          </a:lstStyle>
          <a:p>
            <a:pPr>
              <a:defRPr/>
            </a:pPr>
            <a:endParaRPr lang="en-US"/>
          </a:p>
        </p:txBody>
      </p:sp>
      <p:sp>
        <p:nvSpPr>
          <p:cNvPr id="15365" name="Rectangle 5"/>
          <p:cNvSpPr>
            <a:spLocks noGrp="1" noChangeArrowheads="1"/>
          </p:cNvSpPr>
          <p:nvPr>
            <p:ph type="sldNum" sz="quarter" idx="3"/>
          </p:nvPr>
        </p:nvSpPr>
        <p:spPr bwMode="auto">
          <a:xfrm>
            <a:off x="3965575" y="8820150"/>
            <a:ext cx="3032125" cy="463550"/>
          </a:xfrm>
          <a:prstGeom prst="rect">
            <a:avLst/>
          </a:prstGeom>
          <a:noFill/>
          <a:ln w="12700" cap="sq">
            <a:noFill/>
            <a:miter lim="800000"/>
            <a:headEnd type="none" w="sm" len="sm"/>
            <a:tailEnd type="none" w="sm" len="sm"/>
          </a:ln>
          <a:effectLst/>
        </p:spPr>
        <p:txBody>
          <a:bodyPr vert="horz" wrap="square" lIns="93031" tIns="46516" rIns="93031" bIns="46516" numCol="1" anchor="b" anchorCtr="0" compatLnSpc="1"/>
          <a:lstStyle>
            <a:lvl1pPr algn="r" defTabSz="930275" eaLnBrk="0" hangingPunct="0">
              <a:defRPr kumimoji="0" sz="1200">
                <a:latin typeface="Times New Roman" panose="02020603050405020304" pitchFamily="18" charset="0"/>
                <a:ea typeface="MS PGothic" panose="020B0600070205080204" pitchFamily="34" charset="-128"/>
              </a:defRPr>
            </a:lvl1pPr>
          </a:lstStyle>
          <a:p>
            <a:pPr>
              <a:defRPr/>
            </a:pPr>
            <a:fld id="{3B31CF7E-026A-4AC7-AAE5-87307254254C}" type="slidenum">
              <a:rPr lang="en-US"/>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2125" cy="463550"/>
          </a:xfrm>
          <a:prstGeom prst="rect">
            <a:avLst/>
          </a:prstGeom>
          <a:noFill/>
          <a:ln w="12700" cap="sq">
            <a:noFill/>
            <a:miter lim="800000"/>
            <a:headEnd type="none" w="sm" len="sm"/>
            <a:tailEnd type="none" w="sm" len="sm"/>
          </a:ln>
          <a:effectLst/>
        </p:spPr>
        <p:txBody>
          <a:bodyPr vert="horz" wrap="square" lIns="93031" tIns="46516" rIns="93031" bIns="46516" numCol="1" anchor="t" anchorCtr="0" compatLnSpc="1"/>
          <a:lstStyle>
            <a:lvl1pPr defTabSz="930275" eaLnBrk="0" hangingPunct="0">
              <a:defRPr kumimoji="0" sz="1200">
                <a:latin typeface="Times New Roman" panose="02020603050405020304" pitchFamily="18" charset="0"/>
                <a:ea typeface="MS PGothic" panose="020B0600070205080204" pitchFamily="34" charset="-128"/>
              </a:defRPr>
            </a:lvl1pPr>
          </a:lstStyle>
          <a:p>
            <a:pPr>
              <a:defRPr/>
            </a:pPr>
            <a:endParaRPr lang="en-US"/>
          </a:p>
        </p:txBody>
      </p:sp>
      <p:sp>
        <p:nvSpPr>
          <p:cNvPr id="13315" name="Rectangle 3"/>
          <p:cNvSpPr>
            <a:spLocks noGrp="1" noRot="1" noChangeAspect="1" noChangeArrowheads="1"/>
          </p:cNvSpPr>
          <p:nvPr>
            <p:ph type="sldImg" idx="2"/>
          </p:nvPr>
        </p:nvSpPr>
        <p:spPr bwMode="auto">
          <a:xfrm>
            <a:off x="404284" y="696913"/>
            <a:ext cx="6189132" cy="3481387"/>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33450" y="4410075"/>
            <a:ext cx="5130800" cy="4176713"/>
          </a:xfrm>
          <a:prstGeom prst="rect">
            <a:avLst/>
          </a:prstGeom>
          <a:noFill/>
          <a:ln w="12700" cap="sq">
            <a:noFill/>
            <a:miter lim="800000"/>
            <a:headEnd type="none" w="sm" len="sm"/>
            <a:tailEnd type="none" w="sm" len="sm"/>
          </a:ln>
          <a:effectLst/>
        </p:spPr>
        <p:txBody>
          <a:bodyPr vert="horz" wrap="square" lIns="93031" tIns="46516" rIns="93031" bIns="46516"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3" name="Rectangle 5"/>
          <p:cNvSpPr>
            <a:spLocks noGrp="1" noChangeArrowheads="1"/>
          </p:cNvSpPr>
          <p:nvPr>
            <p:ph type="dt" idx="1"/>
          </p:nvPr>
        </p:nvSpPr>
        <p:spPr bwMode="auto">
          <a:xfrm>
            <a:off x="3965575" y="0"/>
            <a:ext cx="3032125" cy="463550"/>
          </a:xfrm>
          <a:prstGeom prst="rect">
            <a:avLst/>
          </a:prstGeom>
          <a:noFill/>
          <a:ln w="12700" cap="sq">
            <a:noFill/>
            <a:miter lim="800000"/>
            <a:headEnd type="none" w="sm" len="sm"/>
            <a:tailEnd type="none" w="sm" len="sm"/>
          </a:ln>
          <a:effectLst/>
        </p:spPr>
        <p:txBody>
          <a:bodyPr vert="horz" wrap="square" lIns="93031" tIns="46516" rIns="93031" bIns="46516" numCol="1" anchor="t" anchorCtr="0" compatLnSpc="1"/>
          <a:lstStyle>
            <a:lvl1pPr algn="r" defTabSz="930275" eaLnBrk="0" hangingPunct="0">
              <a:defRPr kumimoji="0" sz="1200">
                <a:latin typeface="Times New Roman" panose="02020603050405020304" pitchFamily="18" charset="0"/>
                <a:ea typeface="MS PGothic" panose="020B0600070205080204" pitchFamily="34" charset="-128"/>
              </a:defRPr>
            </a:lvl1pPr>
          </a:lstStyle>
          <a:p>
            <a:pPr>
              <a:defRPr/>
            </a:pPr>
            <a:endParaRPr lang="en-US"/>
          </a:p>
        </p:txBody>
      </p:sp>
      <p:sp>
        <p:nvSpPr>
          <p:cNvPr id="2054" name="Rectangle 6"/>
          <p:cNvSpPr>
            <a:spLocks noGrp="1" noChangeArrowheads="1"/>
          </p:cNvSpPr>
          <p:nvPr>
            <p:ph type="ftr" sz="quarter" idx="4"/>
          </p:nvPr>
        </p:nvSpPr>
        <p:spPr bwMode="auto">
          <a:xfrm>
            <a:off x="0" y="8820150"/>
            <a:ext cx="3032125" cy="463550"/>
          </a:xfrm>
          <a:prstGeom prst="rect">
            <a:avLst/>
          </a:prstGeom>
          <a:noFill/>
          <a:ln w="12700" cap="sq">
            <a:noFill/>
            <a:miter lim="800000"/>
            <a:headEnd type="none" w="sm" len="sm"/>
            <a:tailEnd type="none" w="sm" len="sm"/>
          </a:ln>
          <a:effectLst/>
        </p:spPr>
        <p:txBody>
          <a:bodyPr vert="horz" wrap="square" lIns="93031" tIns="46516" rIns="93031" bIns="46516" numCol="1" anchor="b" anchorCtr="0" compatLnSpc="1"/>
          <a:lstStyle>
            <a:lvl1pPr defTabSz="930275" eaLnBrk="0" hangingPunct="0">
              <a:defRPr kumimoji="0" sz="1200">
                <a:latin typeface="Times New Roman" panose="02020603050405020304" pitchFamily="18" charset="0"/>
                <a:ea typeface="MS PGothic" panose="020B0600070205080204" pitchFamily="34" charset="-128"/>
              </a:defRPr>
            </a:lvl1pPr>
          </a:lstStyle>
          <a:p>
            <a:pPr>
              <a:defRPr/>
            </a:pPr>
            <a:endParaRPr lang="en-US"/>
          </a:p>
        </p:txBody>
      </p:sp>
      <p:sp>
        <p:nvSpPr>
          <p:cNvPr id="2055" name="Rectangle 7"/>
          <p:cNvSpPr>
            <a:spLocks noGrp="1" noChangeArrowheads="1"/>
          </p:cNvSpPr>
          <p:nvPr>
            <p:ph type="sldNum" sz="quarter" idx="5"/>
          </p:nvPr>
        </p:nvSpPr>
        <p:spPr bwMode="auto">
          <a:xfrm>
            <a:off x="3965575" y="8820150"/>
            <a:ext cx="3032125" cy="463550"/>
          </a:xfrm>
          <a:prstGeom prst="rect">
            <a:avLst/>
          </a:prstGeom>
          <a:noFill/>
          <a:ln w="12700" cap="sq">
            <a:noFill/>
            <a:miter lim="800000"/>
            <a:headEnd type="none" w="sm" len="sm"/>
            <a:tailEnd type="none" w="sm" len="sm"/>
          </a:ln>
          <a:effectLst/>
        </p:spPr>
        <p:txBody>
          <a:bodyPr vert="horz" wrap="square" lIns="93031" tIns="46516" rIns="93031" bIns="46516" numCol="1" anchor="b" anchorCtr="0" compatLnSpc="1"/>
          <a:lstStyle>
            <a:lvl1pPr algn="r" defTabSz="930275" eaLnBrk="0" hangingPunct="0">
              <a:defRPr kumimoji="0" sz="1200">
                <a:latin typeface="Times New Roman" panose="02020603050405020304" pitchFamily="18" charset="0"/>
                <a:ea typeface="MS PGothic" panose="020B0600070205080204" pitchFamily="34" charset="-128"/>
              </a:defRPr>
            </a:lvl1pPr>
          </a:lstStyle>
          <a:p>
            <a:pPr>
              <a:defRPr/>
            </a:pPr>
            <a:fld id="{CE8BB474-888C-4DA8-A58E-857BE3BE9270}"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1pPr>
            <a:lvl2pPr marL="742950" indent="-28575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2pPr>
            <a:lvl3pPr marL="1143000" indent="-22860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3pPr>
            <a:lvl4pPr marL="1600200" indent="-22860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4pPr>
            <a:lvl5pPr marL="2057400" indent="-22860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87BE7D76-515E-4EAB-843E-A6CC3697FCFF}" type="slidenum">
              <a:rPr kumimoji="0" lang="en-US" altLang="en-US" smtClean="0"/>
              <a:t>1</a:t>
            </a:fld>
            <a:endParaRPr kumimoji="0" lang="en-US" altLang="en-US"/>
          </a:p>
        </p:txBody>
      </p:sp>
      <p:sp>
        <p:nvSpPr>
          <p:cNvPr id="14339" name="Rectangle 2"/>
          <p:cNvSpPr>
            <a:spLocks noGrp="1" noRot="1" noChangeAspect="1" noChangeArrowheads="1" noTextEdit="1"/>
          </p:cNvSpPr>
          <p:nvPr>
            <p:ph type="sldImg"/>
          </p:nvPr>
        </p:nvSpPr>
        <p:spPr>
          <a:xfrm>
            <a:off x="404813" y="696913"/>
            <a:ext cx="6188075" cy="3481387"/>
          </a:xfrm>
        </p:spPr>
      </p:sp>
      <p:sp>
        <p:nvSpPr>
          <p:cNvPr id="143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kumimoji="1" lang="en-US" altLang="en-US" sz="1200" kern="1200" dirty="0">
                <a:solidFill>
                  <a:schemeClr val="tx1"/>
                </a:solidFill>
                <a:latin typeface="Times New Roman" panose="02020603050405020304" pitchFamily="18" charset="0"/>
                <a:ea typeface="MS PGothic" panose="020B0600070205080204" pitchFamily="34" charset="-128"/>
                <a:cs typeface="MS PGothic" panose="020B0600070205080204" pitchFamily="34" charset="-128"/>
              </a:rPr>
              <a:t>Christian Smith of</a:t>
            </a:r>
            <a:r>
              <a:rPr kumimoji="1" lang="en-US" altLang="en-US" sz="1200" kern="1200" baseline="0" dirty="0">
                <a:solidFill>
                  <a:schemeClr val="tx1"/>
                </a:solidFill>
                <a:latin typeface="Times New Roman" panose="02020603050405020304" pitchFamily="18" charset="0"/>
                <a:ea typeface="MS PGothic" panose="020B0600070205080204" pitchFamily="34" charset="-128"/>
                <a:cs typeface="MS PGothic" panose="020B0600070205080204" pitchFamily="34" charset="-128"/>
              </a:rPr>
              <a:t> </a:t>
            </a:r>
            <a:r>
              <a:rPr kumimoji="1" lang="en-US" altLang="en-US" sz="1200" kern="1200" baseline="0" dirty="0" err="1">
                <a:solidFill>
                  <a:schemeClr val="tx1"/>
                </a:solidFill>
                <a:latin typeface="Times New Roman" panose="02020603050405020304" pitchFamily="18" charset="0"/>
                <a:ea typeface="MS PGothic" panose="020B0600070205080204" pitchFamily="34" charset="-128"/>
                <a:cs typeface="MS PGothic" panose="020B0600070205080204" pitchFamily="34" charset="-128"/>
              </a:rPr>
              <a:t>Ledgent</a:t>
            </a:r>
            <a:endParaRPr lang="en-US" altLang="en-US" dirty="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1pPr>
            <a:lvl2pPr marL="742950" indent="-28575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2pPr>
            <a:lvl3pPr marL="1143000" indent="-22860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3pPr>
            <a:lvl4pPr marL="1600200" indent="-22860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4pPr>
            <a:lvl5pPr marL="2057400" indent="-22860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CB4822AE-5C56-4357-BA9F-7B4FA5A9C1FA}" type="slidenum">
              <a:rPr kumimoji="0" lang="en-US" altLang="en-US" smtClean="0"/>
              <a:t>2</a:t>
            </a:fld>
            <a:endParaRPr kumimoji="0" lang="en-US" altLang="en-US"/>
          </a:p>
        </p:txBody>
      </p:sp>
      <p:sp>
        <p:nvSpPr>
          <p:cNvPr id="15363" name="Rectangle 2"/>
          <p:cNvSpPr>
            <a:spLocks noGrp="1" noRot="1" noChangeAspect="1" noChangeArrowheads="1" noTextEdit="1"/>
          </p:cNvSpPr>
          <p:nvPr>
            <p:ph type="sldImg"/>
          </p:nvPr>
        </p:nvSpPr>
        <p:spPr>
          <a:xfrm>
            <a:off x="404813" y="696913"/>
            <a:ext cx="6188075" cy="3481387"/>
          </a:xfrm>
        </p:spPr>
      </p:sp>
      <p:sp>
        <p:nvSpPr>
          <p:cNvPr id="153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1" lang="en-US" altLang="en-US" sz="1200" kern="1200" dirty="0">
                <a:solidFill>
                  <a:schemeClr val="tx1"/>
                </a:solidFill>
                <a:latin typeface="Times New Roman" panose="02020603050405020304" pitchFamily="18" charset="0"/>
                <a:ea typeface="MS PGothic" panose="020B0600070205080204" pitchFamily="34" charset="-128"/>
                <a:cs typeface="MS PGothic" panose="020B0600070205080204" pitchFamily="34" charset="-128"/>
              </a:rPr>
              <a:t>Christian Smith of</a:t>
            </a:r>
            <a:r>
              <a:rPr kumimoji="1" lang="en-US" altLang="en-US" sz="1200" kern="1200" baseline="0" dirty="0">
                <a:solidFill>
                  <a:schemeClr val="tx1"/>
                </a:solidFill>
                <a:latin typeface="Times New Roman" panose="02020603050405020304" pitchFamily="18" charset="0"/>
                <a:ea typeface="MS PGothic" panose="020B0600070205080204" pitchFamily="34" charset="-128"/>
                <a:cs typeface="MS PGothic" panose="020B0600070205080204" pitchFamily="34" charset="-128"/>
              </a:rPr>
              <a:t> </a:t>
            </a:r>
            <a:r>
              <a:rPr kumimoji="1" lang="en-US" altLang="en-US" sz="1200" kern="1200" baseline="0" dirty="0" err="1">
                <a:solidFill>
                  <a:schemeClr val="tx1"/>
                </a:solidFill>
                <a:latin typeface="Times New Roman" panose="02020603050405020304" pitchFamily="18" charset="0"/>
                <a:ea typeface="MS PGothic" panose="020B0600070205080204" pitchFamily="34" charset="-128"/>
                <a:cs typeface="MS PGothic" panose="020B0600070205080204" pitchFamily="34" charset="-128"/>
              </a:rPr>
              <a:t>Ledgent</a:t>
            </a:r>
            <a:endParaRPr lang="en-US" altLang="en-US" dirty="0">
              <a:latin typeface="Times New Roman" panose="02020603050405020304" pitchFamily="18" charset="0"/>
              <a:ea typeface="MS PGothic" panose="020B0600070205080204" pitchFamily="34" charset="-128"/>
            </a:endParaRPr>
          </a:p>
          <a:p>
            <a:endParaRPr lang="en-US" altLang="en-US" b="1" dirty="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1pPr>
            <a:lvl2pPr marL="742950" indent="-28575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2pPr>
            <a:lvl3pPr marL="1143000" indent="-22860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3pPr>
            <a:lvl4pPr marL="1600200" indent="-22860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4pPr>
            <a:lvl5pPr marL="2057400" indent="-22860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B0C94FBE-2582-4DD6-8DB8-8DD2ADDD41C6}" type="slidenum">
              <a:rPr kumimoji="0" lang="en-US" altLang="en-US" smtClean="0"/>
              <a:t>3</a:t>
            </a:fld>
            <a:endParaRPr kumimoji="0" lang="en-US" altLang="en-US"/>
          </a:p>
        </p:txBody>
      </p:sp>
      <p:sp>
        <p:nvSpPr>
          <p:cNvPr id="16387" name="Rectangle 2"/>
          <p:cNvSpPr>
            <a:spLocks noGrp="1" noRot="1" noChangeAspect="1" noChangeArrowheads="1" noTextEdit="1"/>
          </p:cNvSpPr>
          <p:nvPr>
            <p:ph type="sldImg"/>
          </p:nvPr>
        </p:nvSpPr>
        <p:spPr>
          <a:xfrm>
            <a:off x="404813" y="696913"/>
            <a:ext cx="6188075" cy="3481387"/>
          </a:xfrm>
        </p:spPr>
      </p:sp>
      <p:sp>
        <p:nvSpPr>
          <p:cNvPr id="163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404813" y="696913"/>
            <a:ext cx="6188075" cy="3481387"/>
          </a:xfrm>
        </p:spPr>
      </p:sp>
      <p:sp>
        <p:nvSpPr>
          <p:cNvPr id="184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CA" altLang="en-US">
              <a:latin typeface="Times New Roman" panose="02020603050405020304" pitchFamily="18" charset="0"/>
              <a:ea typeface="MS PGothic" panose="020B0600070205080204" pitchFamily="34" charset="-128"/>
            </a:endParaRPr>
          </a:p>
        </p:txBody>
      </p:sp>
      <p:sp>
        <p:nvSpPr>
          <p:cNvPr id="1843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1pPr>
            <a:lvl2pPr marL="742950" indent="-28575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2pPr>
            <a:lvl3pPr marL="1143000" indent="-22860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3pPr>
            <a:lvl4pPr marL="1600200" indent="-22860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4pPr>
            <a:lvl5pPr marL="2057400" indent="-22860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8622592E-4CBD-4AEB-BC1F-77CB91D310CE}" type="slidenum">
              <a:rPr kumimoji="0" lang="en-US" altLang="en-US" smtClean="0"/>
              <a:t>4</a:t>
            </a:fld>
            <a:endParaRPr kumimoji="0"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1pPr>
            <a:lvl2pPr marL="742950" indent="-28575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2pPr>
            <a:lvl3pPr marL="1143000" indent="-22860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3pPr>
            <a:lvl4pPr marL="1600200" indent="-22860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4pPr>
            <a:lvl5pPr marL="2057400" indent="-22860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1DC4EE2D-0E22-4E1D-A601-0ABB05534EF8}" type="slidenum">
              <a:rPr kumimoji="0" lang="en-US" altLang="en-US" smtClean="0"/>
              <a:t>5</a:t>
            </a:fld>
            <a:endParaRPr kumimoji="0" lang="en-US" altLang="en-US"/>
          </a:p>
        </p:txBody>
      </p:sp>
      <p:sp>
        <p:nvSpPr>
          <p:cNvPr id="19459" name="Rectangle 2"/>
          <p:cNvSpPr>
            <a:spLocks noGrp="1" noRot="1" noChangeAspect="1" noChangeArrowheads="1" noTextEdit="1"/>
          </p:cNvSpPr>
          <p:nvPr>
            <p:ph type="sldImg"/>
          </p:nvPr>
        </p:nvSpPr>
        <p:spPr>
          <a:xfrm>
            <a:off x="404813" y="696913"/>
            <a:ext cx="6188075" cy="3481387"/>
          </a:xfrm>
        </p:spPr>
      </p:sp>
      <p:sp>
        <p:nvSpPr>
          <p:cNvPr id="194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1pPr>
            <a:lvl2pPr marL="742950" indent="-28575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2pPr>
            <a:lvl3pPr marL="1143000" indent="-22860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3pPr>
            <a:lvl4pPr marL="1600200" indent="-22860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4pPr>
            <a:lvl5pPr marL="2057400" indent="-22860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1DC4EE2D-0E22-4E1D-A601-0ABB05534EF8}" type="slidenum">
              <a:rPr kumimoji="0" lang="en-US" altLang="en-US" smtClean="0"/>
              <a:t>6</a:t>
            </a:fld>
            <a:endParaRPr kumimoji="0" lang="en-US" altLang="en-US"/>
          </a:p>
        </p:txBody>
      </p:sp>
      <p:sp>
        <p:nvSpPr>
          <p:cNvPr id="19459" name="Rectangle 2"/>
          <p:cNvSpPr>
            <a:spLocks noGrp="1" noRot="1" noChangeAspect="1" noChangeArrowheads="1" noTextEdit="1"/>
          </p:cNvSpPr>
          <p:nvPr>
            <p:ph type="sldImg"/>
          </p:nvPr>
        </p:nvSpPr>
        <p:spPr>
          <a:xfrm>
            <a:off x="404813" y="696913"/>
            <a:ext cx="6188075" cy="3481387"/>
          </a:xfrm>
        </p:spPr>
      </p:sp>
      <p:sp>
        <p:nvSpPr>
          <p:cNvPr id="194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kumimoji="1" lang="en-US" sz="1200" b="0" i="0" kern="1200" dirty="0">
                <a:solidFill>
                  <a:schemeClr val="tx1"/>
                </a:solidFill>
                <a:effectLst/>
                <a:latin typeface="Times New Roman" panose="02020603050405020304" pitchFamily="18" charset="0"/>
                <a:ea typeface="MS PGothic" panose="020B0600070205080204" pitchFamily="34" charset="-128"/>
                <a:cs typeface="MS PGothic" panose="020B0600070205080204" pitchFamily="34" charset="-128"/>
              </a:rPr>
              <a:t>Sr Dev and Test </a:t>
            </a:r>
            <a:r>
              <a:rPr kumimoji="1" lang="en-US" sz="1200" b="0" i="0" kern="1200">
                <a:solidFill>
                  <a:schemeClr val="tx1"/>
                </a:solidFill>
                <a:effectLst/>
                <a:latin typeface="Times New Roman" panose="02020603050405020304" pitchFamily="18" charset="0"/>
                <a:ea typeface="MS PGothic" panose="020B0600070205080204" pitchFamily="34" charset="-128"/>
                <a:cs typeface="MS PGothic" panose="020B0600070205080204" pitchFamily="34" charset="-128"/>
              </a:rPr>
              <a:t>at ResMed - </a:t>
            </a:r>
            <a:r>
              <a:rPr kumimoji="1" lang="en-US" sz="1200" kern="1200">
                <a:solidFill>
                  <a:schemeClr val="tx1"/>
                </a:solidFill>
                <a:effectLst/>
                <a:latin typeface="Times New Roman" panose="02020603050405020304" pitchFamily="18" charset="0"/>
                <a:ea typeface="MS PGothic" panose="020B0600070205080204" pitchFamily="34" charset="-128"/>
                <a:cs typeface="MS PGothic" panose="020B0600070205080204" pitchFamily="34" charset="-128"/>
              </a:rPr>
              <a:t>senior software engineer and test engineer openings</a:t>
            </a:r>
            <a:endParaRPr lang="en-US" altLang="en-US" dirty="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1pPr>
            <a:lvl2pPr marL="742950" indent="-28575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2pPr>
            <a:lvl3pPr marL="1143000" indent="-22860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3pPr>
            <a:lvl4pPr marL="1600200" indent="-22860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4pPr>
            <a:lvl5pPr marL="2057400" indent="-22860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1DC4EE2D-0E22-4E1D-A601-0ABB05534EF8}" type="slidenum">
              <a:rPr kumimoji="0" lang="en-US" altLang="en-US" smtClean="0"/>
              <a:t>7</a:t>
            </a:fld>
            <a:endParaRPr kumimoji="0" lang="en-US" altLang="en-US"/>
          </a:p>
        </p:txBody>
      </p:sp>
      <p:sp>
        <p:nvSpPr>
          <p:cNvPr id="19459" name="Rectangle 2"/>
          <p:cNvSpPr>
            <a:spLocks noGrp="1" noRot="1" noChangeAspect="1" noChangeArrowheads="1" noTextEdit="1"/>
          </p:cNvSpPr>
          <p:nvPr>
            <p:ph type="sldImg"/>
          </p:nvPr>
        </p:nvSpPr>
        <p:spPr>
          <a:xfrm>
            <a:off x="404813" y="696913"/>
            <a:ext cx="6188075" cy="3481387"/>
          </a:xfrm>
        </p:spPr>
      </p:sp>
      <p:sp>
        <p:nvSpPr>
          <p:cNvPr id="194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kumimoji="1" lang="en-US" sz="1200" b="0" i="0" kern="1200" dirty="0">
                <a:solidFill>
                  <a:schemeClr val="tx1"/>
                </a:solidFill>
                <a:effectLst/>
                <a:latin typeface="Times New Roman" panose="02020603050405020304" pitchFamily="18" charset="0"/>
                <a:ea typeface="MS PGothic" panose="020B0600070205080204" pitchFamily="34" charset="-128"/>
                <a:cs typeface="MS PGothic" panose="020B0600070205080204" pitchFamily="34" charset="-128"/>
              </a:rPr>
              <a:t>Sr Dev and Test </a:t>
            </a:r>
            <a:r>
              <a:rPr kumimoji="1" lang="en-US" sz="1200" b="0" i="0" kern="1200">
                <a:solidFill>
                  <a:schemeClr val="tx1"/>
                </a:solidFill>
                <a:effectLst/>
                <a:latin typeface="Times New Roman" panose="02020603050405020304" pitchFamily="18" charset="0"/>
                <a:ea typeface="MS PGothic" panose="020B0600070205080204" pitchFamily="34" charset="-128"/>
                <a:cs typeface="MS PGothic" panose="020B0600070205080204" pitchFamily="34" charset="-128"/>
              </a:rPr>
              <a:t>at ResMed - </a:t>
            </a:r>
            <a:r>
              <a:rPr kumimoji="1" lang="en-US" sz="1200" kern="1200">
                <a:solidFill>
                  <a:schemeClr val="tx1"/>
                </a:solidFill>
                <a:effectLst/>
                <a:latin typeface="Times New Roman" panose="02020603050405020304" pitchFamily="18" charset="0"/>
                <a:ea typeface="MS PGothic" panose="020B0600070205080204" pitchFamily="34" charset="-128"/>
                <a:cs typeface="MS PGothic" panose="020B0600070205080204" pitchFamily="34" charset="-128"/>
              </a:rPr>
              <a:t>senior software engineer and test engineer openings</a:t>
            </a:r>
            <a:endParaRPr lang="en-US" altLang="en-US" dirty="0">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4146678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965575" y="8820150"/>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031" tIns="46516" rIns="93031" bIns="46516" anchor="b"/>
          <a:lstStyle>
            <a:lvl1pPr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1pPr>
            <a:lvl2pPr marL="742950" indent="-28575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2pPr>
            <a:lvl3pPr marL="1143000" indent="-22860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3pPr>
            <a:lvl4pPr marL="1600200" indent="-22860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4pPr>
            <a:lvl5pPr marL="2057400" indent="-22860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9pPr>
          </a:lstStyle>
          <a:p>
            <a:pPr algn="r">
              <a:spcBef>
                <a:spcPct val="0"/>
              </a:spcBef>
            </a:pPr>
            <a:fld id="{DCE42586-992C-4BB3-BB79-7A4D8067AC88}" type="slidenum">
              <a:rPr kumimoji="0" lang="en-US" altLang="en-US"/>
              <a:t>8</a:t>
            </a:fld>
            <a:endParaRPr kumimoji="0" lang="en-US" altLang="en-US"/>
          </a:p>
        </p:txBody>
      </p:sp>
      <p:sp>
        <p:nvSpPr>
          <p:cNvPr id="21507" name="Rectangle 2"/>
          <p:cNvSpPr>
            <a:spLocks noGrp="1" noRot="1" noChangeAspect="1" noChangeArrowheads="1" noTextEdit="1"/>
          </p:cNvSpPr>
          <p:nvPr>
            <p:ph type="sldImg"/>
          </p:nvPr>
        </p:nvSpPr>
        <p:spPr>
          <a:xfrm>
            <a:off x="404813" y="696913"/>
            <a:ext cx="6188075" cy="3481387"/>
          </a:xfrm>
        </p:spPr>
      </p:sp>
      <p:sp>
        <p:nvSpPr>
          <p:cNvPr id="215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1pPr>
            <a:lvl2pPr marL="742950" indent="-28575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2pPr>
            <a:lvl3pPr marL="1143000" indent="-22860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3pPr>
            <a:lvl4pPr marL="1600200" indent="-22860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4pPr>
            <a:lvl5pPr marL="2057400" indent="-228600" defTabSz="930275" eaLnBrk="0" hangingPunct="0">
              <a:spcBef>
                <a:spcPct val="30000"/>
              </a:spcBef>
              <a:defRPr kumimoji="1" sz="12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D47DCBA9-E1BB-4C69-88F4-13098A30C10D}" type="slidenum">
              <a:rPr kumimoji="0" lang="en-US" altLang="en-US" smtClean="0"/>
              <a:t>10</a:t>
            </a:fld>
            <a:endParaRPr kumimoji="0" lang="en-US" altLang="en-US"/>
          </a:p>
        </p:txBody>
      </p:sp>
      <p:sp>
        <p:nvSpPr>
          <p:cNvPr id="23555" name="Rectangle 2"/>
          <p:cNvSpPr>
            <a:spLocks noGrp="1" noRot="1" noChangeAspect="1" noChangeArrowheads="1" noTextEdit="1"/>
          </p:cNvSpPr>
          <p:nvPr>
            <p:ph type="sldImg"/>
          </p:nvPr>
        </p:nvSpPr>
        <p:spPr>
          <a:xfrm>
            <a:off x="404813" y="696913"/>
            <a:ext cx="6188075" cy="3481387"/>
          </a:xfrm>
        </p:spPr>
      </p:sp>
      <p:sp>
        <p:nvSpPr>
          <p:cNvPr id="235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050"/>
          <p:cNvGrpSpPr/>
          <p:nvPr/>
        </p:nvGrpSpPr>
        <p:grpSpPr bwMode="auto">
          <a:xfrm>
            <a:off x="-1380067" y="1552575"/>
            <a:ext cx="13572067" cy="5305425"/>
            <a:chOff x="-652" y="978"/>
            <a:chExt cx="6412" cy="3342"/>
          </a:xfrm>
        </p:grpSpPr>
        <p:sp>
          <p:nvSpPr>
            <p:cNvPr id="5" name="Freeform 2051"/>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ln>
            <a:effectLst/>
          </p:spPr>
          <p:txBody>
            <a:bodyPr/>
            <a:lstStyle/>
            <a:p>
              <a:pPr>
                <a:defRPr/>
              </a:pPr>
              <a:endParaRPr lang="en-US">
                <a:latin typeface="Times New Roman" panose="02020603050405020304" pitchFamily="18" charset="0"/>
                <a:ea typeface="MS PGothic" panose="020B0600070205080204" pitchFamily="34" charset="-128"/>
              </a:endParaRPr>
            </a:p>
          </p:txBody>
        </p:sp>
        <p:sp>
          <p:nvSpPr>
            <p:cNvPr id="6" name="Arc 2052"/>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0965" name="Rectangle 2053"/>
          <p:cNvSpPr>
            <a:spLocks noGrp="1" noChangeArrowheads="1"/>
          </p:cNvSpPr>
          <p:nvPr>
            <p:ph type="ctrTitle" sz="quarter"/>
          </p:nvPr>
        </p:nvSpPr>
        <p:spPr>
          <a:xfrm>
            <a:off x="1725084" y="762000"/>
            <a:ext cx="10363200" cy="1143000"/>
          </a:xfrm>
        </p:spPr>
        <p:txBody>
          <a:bodyPr anchor="b"/>
          <a:lstStyle>
            <a:lvl1pPr>
              <a:defRPr/>
            </a:lvl1pPr>
          </a:lstStyle>
          <a:p>
            <a:r>
              <a:rPr lang="en-US"/>
              <a:t>Click to edit Master title style</a:t>
            </a:r>
          </a:p>
        </p:txBody>
      </p:sp>
      <p:sp>
        <p:nvSpPr>
          <p:cNvPr id="40966" name="Rectangle 2054"/>
          <p:cNvSpPr>
            <a:spLocks noGrp="1" noChangeArrowheads="1"/>
          </p:cNvSpPr>
          <p:nvPr>
            <p:ph type="subTitle" sz="quarter" idx="1"/>
          </p:nvPr>
        </p:nvSpPr>
        <p:spPr>
          <a:xfrm>
            <a:off x="914400" y="3429000"/>
            <a:ext cx="8534400" cy="1752600"/>
          </a:xfrm>
        </p:spPr>
        <p:txBody>
          <a:bodyPr lIns="92075" tIns="46038" rIns="92075" bIns="46038" anchor="ctr"/>
          <a:lstStyle>
            <a:lvl1pPr marL="0" indent="0" algn="ctr">
              <a:buFont typeface="Wingdings" panose="05000000000000000000" pitchFamily="2" charset="2"/>
              <a:buNone/>
              <a:defRPr/>
            </a:lvl1pPr>
          </a:lstStyle>
          <a:p>
            <a:r>
              <a:rPr lang="en-US"/>
              <a:t>Click to edit Master subtitle style</a:t>
            </a:r>
          </a:p>
        </p:txBody>
      </p:sp>
      <p:sp>
        <p:nvSpPr>
          <p:cNvPr id="7" name="Rectangle 2055"/>
          <p:cNvSpPr>
            <a:spLocks noGrp="1" noChangeArrowheads="1"/>
          </p:cNvSpPr>
          <p:nvPr>
            <p:ph type="dt" sz="quarter" idx="10"/>
          </p:nvPr>
        </p:nvSpPr>
        <p:spPr/>
        <p:txBody>
          <a:bodyPr/>
          <a:lstStyle>
            <a:lvl1pPr>
              <a:defRPr/>
            </a:lvl1pPr>
          </a:lstStyle>
          <a:p>
            <a:pPr>
              <a:defRPr/>
            </a:pPr>
            <a:endParaRPr lang="en-US"/>
          </a:p>
        </p:txBody>
      </p:sp>
      <p:sp>
        <p:nvSpPr>
          <p:cNvPr id="8" name="Rectangle 2056"/>
          <p:cNvSpPr>
            <a:spLocks noGrp="1" noChangeArrowheads="1"/>
          </p:cNvSpPr>
          <p:nvPr>
            <p:ph type="ftr" sz="quarter" idx="11"/>
          </p:nvPr>
        </p:nvSpPr>
        <p:spPr/>
        <p:txBody>
          <a:bodyPr/>
          <a:lstStyle>
            <a:lvl1pPr>
              <a:defRPr/>
            </a:lvl1pPr>
          </a:lstStyle>
          <a:p>
            <a:pPr>
              <a:defRPr/>
            </a:pPr>
            <a:endParaRPr lang="en-US"/>
          </a:p>
        </p:txBody>
      </p:sp>
      <p:sp>
        <p:nvSpPr>
          <p:cNvPr id="9" name="Rectangle 2057"/>
          <p:cNvSpPr>
            <a:spLocks noGrp="1" noChangeArrowheads="1"/>
          </p:cNvSpPr>
          <p:nvPr>
            <p:ph type="sldNum" sz="quarter" idx="12"/>
          </p:nvPr>
        </p:nvSpPr>
        <p:spPr/>
        <p:txBody>
          <a:bodyPr/>
          <a:lstStyle>
            <a:lvl1pPr>
              <a:defRPr/>
            </a:lvl1pPr>
          </a:lstStyle>
          <a:p>
            <a:pPr>
              <a:defRPr/>
            </a:pPr>
            <a:fld id="{7122D299-81BE-465F-99B0-C6DA744897C2}"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a:lvl1pPr>
          </a:lstStyle>
          <a:p>
            <a:pPr>
              <a:defRPr/>
            </a:pPr>
            <a:fld id="{BD626AA6-373F-4803-B8C3-6BC44DA89E68}"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a:lvl1pPr>
          </a:lstStyle>
          <a:p>
            <a:pPr>
              <a:defRPr/>
            </a:pPr>
            <a:fld id="{BC80F991-B193-4A3F-951C-757B705757CC}"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a:lvl1pPr>
          </a:lstStyle>
          <a:p>
            <a:pPr>
              <a:defRPr/>
            </a:pPr>
            <a:fld id="{8C8D8D84-6112-4536-968E-148FBA240877}"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a:lvl1pPr>
          </a:lstStyle>
          <a:p>
            <a:pPr>
              <a:defRPr/>
            </a:pPr>
            <a:fld id="{92BB34D1-CB4E-4106-A1FB-842530EBFC99}"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a:lvl1pPr>
          </a:lstStyle>
          <a:p>
            <a:pPr>
              <a:defRPr/>
            </a:pPr>
            <a:fld id="{58692BDA-E924-4599-A642-79E1E00F498B}"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39C33F5A-B706-4FB1-AA26-A1E75EA5F6F8}"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p:txBody>
          <a:bodyPr/>
          <a:lstStyle>
            <a:lvl1pPr>
              <a:defRPr/>
            </a:lvl1pPr>
          </a:lstStyle>
          <a:p>
            <a:pPr>
              <a:defRPr/>
            </a:pPr>
            <a:endParaRPr lang="en-US"/>
          </a:p>
        </p:txBody>
      </p:sp>
      <p:sp>
        <p:nvSpPr>
          <p:cNvPr id="4" name="Rectangle 7"/>
          <p:cNvSpPr>
            <a:spLocks noGrp="1" noChangeArrowheads="1"/>
          </p:cNvSpPr>
          <p:nvPr>
            <p:ph type="ftr" sz="quarter" idx="11"/>
          </p:nvPr>
        </p:nvSpPr>
        <p:spPr/>
        <p:txBody>
          <a:bodyPr/>
          <a:lstStyle>
            <a:lvl1pPr>
              <a:defRPr/>
            </a:lvl1pPr>
          </a:lstStyle>
          <a:p>
            <a:pPr>
              <a:defRPr/>
            </a:pPr>
            <a:endParaRPr lang="en-US"/>
          </a:p>
        </p:txBody>
      </p:sp>
      <p:sp>
        <p:nvSpPr>
          <p:cNvPr id="5" name="Rectangle 8"/>
          <p:cNvSpPr>
            <a:spLocks noGrp="1" noChangeArrowheads="1"/>
          </p:cNvSpPr>
          <p:nvPr>
            <p:ph type="sldNum" sz="quarter" idx="12"/>
          </p:nvPr>
        </p:nvSpPr>
        <p:spPr/>
        <p:txBody>
          <a:bodyPr/>
          <a:lstStyle>
            <a:lvl1pPr>
              <a:defRPr/>
            </a:lvl1pPr>
          </a:lstStyle>
          <a:p>
            <a:pPr>
              <a:defRPr/>
            </a:pPr>
            <a:fld id="{D6666EC8-3C25-432A-A685-874902CA1AED}"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endParaRPr lang="en-US"/>
          </a:p>
        </p:txBody>
      </p:sp>
      <p:sp>
        <p:nvSpPr>
          <p:cNvPr id="3" name="Rectangle 7"/>
          <p:cNvSpPr>
            <a:spLocks noGrp="1" noChangeArrowheads="1"/>
          </p:cNvSpPr>
          <p:nvPr>
            <p:ph type="ftr" sz="quarter" idx="11"/>
          </p:nvPr>
        </p:nvSpPr>
        <p:spPr/>
        <p:txBody>
          <a:bodyPr/>
          <a:lstStyle>
            <a:lvl1pPr>
              <a:defRPr/>
            </a:lvl1pPr>
          </a:lstStyle>
          <a:p>
            <a:pPr>
              <a:defRPr/>
            </a:pPr>
            <a:endParaRPr lang="en-US"/>
          </a:p>
        </p:txBody>
      </p:sp>
      <p:sp>
        <p:nvSpPr>
          <p:cNvPr id="4" name="Rectangle 8"/>
          <p:cNvSpPr>
            <a:spLocks noGrp="1" noChangeArrowheads="1"/>
          </p:cNvSpPr>
          <p:nvPr>
            <p:ph type="sldNum" sz="quarter" idx="12"/>
          </p:nvPr>
        </p:nvSpPr>
        <p:spPr/>
        <p:txBody>
          <a:bodyPr/>
          <a:lstStyle>
            <a:lvl1pPr>
              <a:defRPr/>
            </a:lvl1pPr>
          </a:lstStyle>
          <a:p>
            <a:pPr>
              <a:defRPr/>
            </a:pPr>
            <a:fld id="{DCDCEE9B-04DC-4BB4-A47A-81DCA36B0A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a:lvl1pPr>
          </a:lstStyle>
          <a:p>
            <a:pPr>
              <a:defRPr/>
            </a:pPr>
            <a:fld id="{B8191301-C8F2-4F2B-87AC-BD07A1A36022}"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a:lvl1pPr>
          </a:lstStyle>
          <a:p>
            <a:pPr>
              <a:defRPr/>
            </a:pPr>
            <a:fld id="{5E4AB0DA-C4DD-47C1-89B0-066A326908C9}"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p:nvPr/>
        </p:nvGrpSpPr>
        <p:grpSpPr bwMode="auto">
          <a:xfrm>
            <a:off x="0" y="1588"/>
            <a:ext cx="12177184" cy="6845300"/>
            <a:chOff x="0" y="1"/>
            <a:chExt cx="5753" cy="4312"/>
          </a:xfrm>
        </p:grpSpPr>
        <p:sp>
          <p:nvSpPr>
            <p:cNvPr id="39939" name="Freeform 3"/>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ln>
            <a:effectLst/>
          </p:spPr>
          <p:txBody>
            <a:bodyPr/>
            <a:lstStyle/>
            <a:p>
              <a:pPr>
                <a:defRPr/>
              </a:pPr>
              <a:endParaRPr lang="en-US">
                <a:latin typeface="Times New Roman" panose="02020603050405020304" pitchFamily="18" charset="0"/>
                <a:ea typeface="MS PGothic" panose="020B0600070205080204" pitchFamily="34" charset="-128"/>
              </a:endParaRPr>
            </a:p>
          </p:txBody>
        </p:sp>
        <p:sp>
          <p:nvSpPr>
            <p:cNvPr id="1033" name="Arc 4"/>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9941" name="Rectangle 5"/>
          <p:cNvSpPr>
            <a:spLocks noGrp="1" noChangeArrowheads="1"/>
          </p:cNvSpPr>
          <p:nvPr>
            <p:ph type="title"/>
          </p:nvPr>
        </p:nvSpPr>
        <p:spPr bwMode="auto">
          <a:xfrm>
            <a:off x="914400" y="609600"/>
            <a:ext cx="10363200" cy="1143000"/>
          </a:xfrm>
          <a:prstGeom prst="rect">
            <a:avLst/>
          </a:prstGeom>
          <a:noFill/>
          <a:ln w="9525">
            <a:noFill/>
            <a:miter lim="800000"/>
          </a:ln>
          <a:effectLst/>
        </p:spPr>
        <p:txBody>
          <a:bodyPr vert="horz" wrap="square" lIns="92075" tIns="46038" rIns="92075" bIns="46038" numCol="1" anchor="ctr" anchorCtr="0" compatLnSpc="1"/>
          <a:lstStyle/>
          <a:p>
            <a:pPr lvl="0"/>
            <a:r>
              <a:rPr lang="en-US"/>
              <a:t>Click to edit Master title style</a:t>
            </a:r>
          </a:p>
        </p:txBody>
      </p:sp>
      <p:sp>
        <p:nvSpPr>
          <p:cNvPr id="39942" name="Rectangle 6"/>
          <p:cNvSpPr>
            <a:spLocks noGrp="1" noChangeArrowheads="1"/>
          </p:cNvSpPr>
          <p:nvPr>
            <p:ph type="dt" sz="half" idx="2"/>
          </p:nvPr>
        </p:nvSpPr>
        <p:spPr bwMode="auto">
          <a:xfrm>
            <a:off x="914400" y="6248400"/>
            <a:ext cx="2540000" cy="457200"/>
          </a:xfrm>
          <a:prstGeom prst="rect">
            <a:avLst/>
          </a:prstGeom>
          <a:noFill/>
          <a:ln w="9525">
            <a:noFill/>
            <a:miter lim="800000"/>
          </a:ln>
          <a:effectLst/>
        </p:spPr>
        <p:txBody>
          <a:bodyPr vert="horz" wrap="square" lIns="92075" tIns="46038" rIns="92075" bIns="46038" numCol="1" anchor="ctr" anchorCtr="0" compatLnSpc="1"/>
          <a:lstStyle>
            <a:lvl1pPr>
              <a:defRPr kumimoji="0" sz="1400">
                <a:latin typeface="Times New Roman" panose="02020603050405020304" pitchFamily="18" charset="0"/>
                <a:ea typeface="MS PGothic" panose="020B0600070205080204" pitchFamily="34" charset="-128"/>
              </a:defRPr>
            </a:lvl1pPr>
          </a:lstStyle>
          <a:p>
            <a:pPr>
              <a:defRPr/>
            </a:pPr>
            <a:endParaRPr lang="en-US"/>
          </a:p>
        </p:txBody>
      </p:sp>
      <p:sp>
        <p:nvSpPr>
          <p:cNvPr id="39943" name="Rectangle 7"/>
          <p:cNvSpPr>
            <a:spLocks noGrp="1" noChangeArrowheads="1"/>
          </p:cNvSpPr>
          <p:nvPr>
            <p:ph type="ftr" sz="quarter" idx="3"/>
          </p:nvPr>
        </p:nvSpPr>
        <p:spPr bwMode="auto">
          <a:xfrm>
            <a:off x="4165600" y="6248400"/>
            <a:ext cx="3860800" cy="457200"/>
          </a:xfrm>
          <a:prstGeom prst="rect">
            <a:avLst/>
          </a:prstGeom>
          <a:noFill/>
          <a:ln w="9525">
            <a:noFill/>
            <a:miter lim="800000"/>
          </a:ln>
          <a:effectLst/>
        </p:spPr>
        <p:txBody>
          <a:bodyPr vert="horz" wrap="square" lIns="92075" tIns="46038" rIns="92075" bIns="46038" numCol="1" anchor="ctr" anchorCtr="0" compatLnSpc="1"/>
          <a:lstStyle>
            <a:lvl1pPr algn="ctr">
              <a:defRPr kumimoji="0" sz="1400">
                <a:latin typeface="Times New Roman" panose="02020603050405020304" pitchFamily="18" charset="0"/>
                <a:ea typeface="MS PGothic" panose="020B0600070205080204" pitchFamily="34" charset="-128"/>
              </a:defRPr>
            </a:lvl1pPr>
          </a:lstStyle>
          <a:p>
            <a:pPr>
              <a:defRPr/>
            </a:pPr>
            <a:endParaRPr lang="en-US"/>
          </a:p>
        </p:txBody>
      </p:sp>
      <p:sp>
        <p:nvSpPr>
          <p:cNvPr id="39944" name="Rectangle 8"/>
          <p:cNvSpPr>
            <a:spLocks noGrp="1" noChangeArrowheads="1"/>
          </p:cNvSpPr>
          <p:nvPr>
            <p:ph type="sldNum" sz="quarter" idx="4"/>
          </p:nvPr>
        </p:nvSpPr>
        <p:spPr bwMode="auto">
          <a:xfrm>
            <a:off x="8737600" y="6248400"/>
            <a:ext cx="2540000" cy="457200"/>
          </a:xfrm>
          <a:prstGeom prst="rect">
            <a:avLst/>
          </a:prstGeom>
          <a:noFill/>
          <a:ln w="9525">
            <a:noFill/>
            <a:miter lim="800000"/>
          </a:ln>
          <a:effectLst/>
        </p:spPr>
        <p:txBody>
          <a:bodyPr vert="horz" wrap="square" lIns="92075" tIns="46038" rIns="92075" bIns="46038" numCol="1" anchor="ctr" anchorCtr="0" compatLnSpc="1"/>
          <a:lstStyle>
            <a:lvl1pPr algn="r">
              <a:defRPr kumimoji="0" sz="1400">
                <a:latin typeface="Times New Roman" panose="02020603050405020304" pitchFamily="18" charset="0"/>
                <a:ea typeface="MS PGothic" panose="020B0600070205080204" pitchFamily="34" charset="-128"/>
              </a:defRPr>
            </a:lvl1pPr>
          </a:lstStyle>
          <a:p>
            <a:pPr>
              <a:defRPr/>
            </a:pPr>
            <a:fld id="{0EF1992C-79E7-4AB0-AF1E-2EAB4163A116}" type="slidenum">
              <a:rPr lang="en-US"/>
              <a:t>‹#›</a:t>
            </a:fld>
            <a:endParaRPr lang="en-US"/>
          </a:p>
        </p:txBody>
      </p:sp>
      <p:sp>
        <p:nvSpPr>
          <p:cNvPr id="1031" name="Rectangle 9"/>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MS PGothic" panose="020B0600070205080204" pitchFamily="34" charset="-128"/>
          <a:cs typeface="MS PGothic" panose="020B0600070205080204" pitchFamily="34"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MS PGothic" panose="020B0600070205080204" pitchFamily="34" charset="-128"/>
          <a:cs typeface="MS PGothic" panose="020B0600070205080204" pitchFamily="34"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MS PGothic" panose="020B0600070205080204" pitchFamily="34" charset="-128"/>
          <a:cs typeface="MS PGothic" panose="020B0600070205080204" pitchFamily="34"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MS PGothic" panose="020B0600070205080204" pitchFamily="34" charset="-128"/>
          <a:cs typeface="MS PGothic" panose="020B0600070205080204" pitchFamily="34"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32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chemeClr val="accent1"/>
        </a:buClr>
        <a:buChar char="•"/>
        <a:defRPr sz="2000">
          <a:solidFill>
            <a:schemeClr val="tx1"/>
          </a:solidFill>
          <a:latin typeface="+mn-lt"/>
          <a:ea typeface="MS PGothic" panose="020B0600070205080204" pitchFamily="34"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MS PGothic" panose="020B0600070205080204" pitchFamily="34"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MS PGothic" panose="020B0600070205080204" pitchFamily="34"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MS PGothic" panose="020B0600070205080204" pitchFamily="3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djug.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etup.com/San-Diego-Java-Users-Group"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hyperlink" Target="https://www.linkedin.com/groups/13543346" TargetMode="External"/><Relationship Id="rId4" Type="http://schemas.openxmlformats.org/officeDocument/2006/relationships/hyperlink" Target="https://www.facebook.com/groups/SanDiegoJU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09800" y="122555"/>
            <a:ext cx="7772400" cy="4724400"/>
          </a:xfrm>
        </p:spPr>
        <p:txBody>
          <a:bodyPr anchor="ctr"/>
          <a:lstStyle/>
          <a:p>
            <a:pPr eaLnBrk="1" hangingPunct="1">
              <a:defRPr/>
            </a:pPr>
            <a:r>
              <a:rPr lang="en-US" sz="6000" dirty="0">
                <a:ea typeface="MS PGothic" panose="020B0600070205080204" pitchFamily="34" charset="-128"/>
              </a:rPr>
              <a:t/>
            </a:r>
            <a:br>
              <a:rPr lang="en-US" sz="6000" dirty="0">
                <a:ea typeface="MS PGothic" panose="020B0600070205080204" pitchFamily="34" charset="-128"/>
              </a:rPr>
            </a:br>
            <a:r>
              <a:rPr lang="en-US" sz="6000" dirty="0">
                <a:ea typeface="MS PGothic" panose="020B0600070205080204" pitchFamily="34" charset="-128"/>
              </a:rPr>
              <a:t>San Diego </a:t>
            </a:r>
            <a:br>
              <a:rPr lang="en-US" sz="6000" dirty="0">
                <a:ea typeface="MS PGothic" panose="020B0600070205080204" pitchFamily="34" charset="-128"/>
              </a:rPr>
            </a:br>
            <a:r>
              <a:rPr lang="en-US" sz="6000" dirty="0">
                <a:ea typeface="MS PGothic" panose="020B0600070205080204" pitchFamily="34" charset="-128"/>
              </a:rPr>
              <a:t>Java User’s Group</a:t>
            </a:r>
            <a:br>
              <a:rPr lang="en-US" sz="6000" dirty="0">
                <a:ea typeface="MS PGothic" panose="020B0600070205080204" pitchFamily="34" charset="-128"/>
              </a:rPr>
            </a:br>
            <a:r>
              <a:rPr lang="en-US" sz="6000" dirty="0">
                <a:ea typeface="MS PGothic" panose="020B0600070205080204" pitchFamily="34" charset="-128"/>
                <a:hlinkClick r:id="rId3"/>
              </a:rPr>
              <a:t>www.sdjug.org</a:t>
            </a:r>
            <a:r>
              <a:rPr lang="en-US" sz="6000" dirty="0">
                <a:ea typeface="MS PGothic" panose="020B0600070205080204" pitchFamily="34" charset="-128"/>
              </a:rPr>
              <a:t/>
            </a:r>
            <a:br>
              <a:rPr lang="en-US" sz="6000" dirty="0">
                <a:ea typeface="MS PGothic" panose="020B0600070205080204" pitchFamily="34" charset="-128"/>
              </a:rPr>
            </a:br>
            <a:r>
              <a:rPr lang="en-US" sz="6000" dirty="0">
                <a:ea typeface="MS PGothic" panose="020B0600070205080204" pitchFamily="34" charset="-128"/>
              </a:rPr>
              <a:t>Cell Phones to Stun!</a:t>
            </a:r>
          </a:p>
        </p:txBody>
      </p:sp>
      <p:pic>
        <p:nvPicPr>
          <p:cNvPr id="5" name="Picture 4" descr="java-logo-transparent-png-5"/>
          <p:cNvPicPr>
            <a:picLocks noChangeAspect="1"/>
          </p:cNvPicPr>
          <p:nvPr/>
        </p:nvPicPr>
        <p:blipFill>
          <a:blip r:embed="rId4"/>
          <a:stretch>
            <a:fillRect/>
          </a:stretch>
        </p:blipFill>
        <p:spPr>
          <a:xfrm>
            <a:off x="9744075" y="31750"/>
            <a:ext cx="2451735" cy="2451735"/>
          </a:xfrm>
          <a:prstGeom prst="rect">
            <a:avLst/>
          </a:prstGeom>
        </p:spPr>
      </p:pic>
      <p:sp>
        <p:nvSpPr>
          <p:cNvPr id="3075" name="AutoShape 6" descr="data:image/gif;base64,R0lGODlhkQAhAPcAADdXdTVTb8PO2S5Pbtbe54WXqn2SqURigUpie0NgfmF1i0VifjNUcsvU3sLM13GFmzJUcjpaeCxNbJaltK26x0BffTBQby5KZ7K/zFVthr/J05mmtmp8kMLN2JOisEFbdTRSb1Bui1BsjMDM1jZUcTFPbWuAllJwjau3xEJhf05siVp2ky1KZUFgfpuqui9MaU5ripytvUFeezNQb5aksneNoz9beExqh1RxjjFOazpYdFJvjk5riTtWcT9efDFScjFQbTJQbDhWczxcej5ee2yCmTRVczpVboubrElmg0Nfe8nS2z5ad3mPpTVVdDdXdoGSpEpohX2NnjVRbVBtjE1ngbfDz3OJoUVjgqCwwcvV3jtXcU1piZenuDRRby1QbzJPaaWzwkxohTZUcjhVclFujlpvhFNtiSlHZT9ceebs8zBRcFJvjebt8+bt9DFScU1riEtphy9QbzJTcTFScFBtizlZd09sikdlg0hmhE1qiFJwjujt9DJTcklnhVNwjjJScTNTcjBRcVFujD5cekpohkZkgsHL1S9QbS5Qbz5Zdefs80xqiDxbejBScT5de1FvjTJSbzBNaT9dek5siktphkxph1JvjDpZd1BujDJRb8HL1k9si1JujE1ricLL1k9tik9ti0JdeVFvjOfu9WV9lVFujTNScT1ady9RcDNTcVBtijZWdeju9U9uizdWct/l7T1ZdVFtjDFTcTFRcN7k7DlYdC5Rb1Fwjd7l7TNScitJZE5tiixJZUZlg1JxjjJTc3SInc3W4IyesVNvjaCvwDFQbzJTcN7l7ElnhFBsilBsiz9cei5QbjJScjVSbUtqiC9ScEtohk1silBvjERgezdVcTBTcVJujUNeeS9LZzNScMXP25Ggr5eouTFQazlWc1BujTBScDBQcFNxjjpad9Tc5E1sib/K08DK1cHK1UxriC1LZVBvjU1rinqQpSpLaDJScKe1wmJ5j0dmgz9de0dmhMnT23OKoT5YcE5ti0tqh+ft8+ju9Ofu9Oft9CH5BAAAAAAALAAAAACRACEAAAj/AH+xYbPn156BbE4M3LHnz56DDQX+QdjwIEE2Btn82bjx0g6HDBtenMhQY8iEf06ktKjxoMONFv/s0IhQJkg2O8gNlEmQ3I5fDk/gyKnRIUSOO2Y2nPhL5Z9fODSqHNhw6I5OKwxo3cq1K1d8uPZ0GjSI2AlIl0aNYkMMbSdsbEwNMsXm0qA/bSFBOjEW2x9Iay+x+Tp3LxtIA8cOGjUXFz6ul4jh0ot4EKQ/kd/qvbv2xCVTkUf9wTYIF65RuAoT63Sp01o2gy5NhkTMFGtTZc7+6QTawL9WrUgB/x1cOClSv5H/46Ys1FpXoWSFqpOJrCxZgzJh1z6ISjgqlgfJ/wohy5V2u7LqjKLS6t8/UtxU3Am32JX4OnXMXx/E7f37OyEM0k4mIWQyFjVzDUINNbJcQk1+BbZDRSeZmKJdCOANUocs3qUni3YfjvJhJnWQxdt+GYbQRCv99PNeP+25148//vTDzz80wieGJ3esUoePy1CxSgh1TOeKMqtwAmQdvLgiQggiuFIHkfgRmN8qoLzHTz/cSMODJ5wwyYkrISgzZR3LgMKNizeKwcMdnISwyjLKUFHkkNPVMWYoPtr54zJl8lIkfnlOFwooyzQZgj5lnjmeK7xQIicVnNzRhD84/nPjjFv6s+WWM2IqQBJi6DENKPLdcYd8odwBAyicoP8KAwx3hKKCCpHeMY2qqvKgAiWcnAMDHKH6M6o0s56Dqq53AEsrHP25+A8C0sABCq+UwBnpm9mCwsM0nIR7LQznZEsJJdPQWukdqL657JuqpnprrbOyywkMNfAD6ozS1kijizP+048DC/ihhwq+UoIwDIyoMKwnPOjhDhw8+KqCJxMzQsmwFfNwA8U8wGEJv/8QbHDICMNBCRwce8IINzW6l0IScTDiMSNw5EzxyjDwAIMKOcPgiScIh/yzwkNXDAfEnnwcNNAPe0JJE+888EApnjSxwg1+GFLNB2CD7YCnW4ZttigL0HzDDVzcAA00OOuhB85wuH3D3DfErcfdlkD/k/fccq/DiBiZ8tNBNTTLDYceOcvNuB6W9MePp0oYUkneTjPiuB7rML623n4zcnfdOe/D+OKaa744HIxwUffHluhRDAHDcINBKf28E4cYhiSghCjAZ+MAjjaCDbwo2chQTdqFxHF5HJZAH0cca1cSR/M3WGK985Z0b8kN0xei/fTU+yHtwNXg0bz04FNPfiWSY5pNwdlXsj35pXSRRTFdRDE9DsXIQhaGgQPyQa8Q9ote9Ki3vfu5L3vcgB8GuoCBGhTCD3nAwgI2uIAEdOBGNfqADBLAwQV04F+ewpSL/EEADdTAD9IohAxjiAMMEMBTNqqRjQCWhWQUQhpJIJ4//xwgCkP4QYbDwBGNhIEDmIFwUzWa3AulYT8EFgAZJMOHH/xQjGIJowhHLEQUZFiDFPYLVATgxjCOGMNCcMONBRBGMWqQDAzmAQ948AUeDCEAfbnnA0o4AB71KAAbCaxTmCLeP+SRhyRsMRl/EIZ7yHZGacUAC3mIAh4EhqkRoI0efhhGFPshjDMY4oTE21Iq/YEPPOTBD3UsQKhuhIEEGCIPl9CCwFoEC2K8cot+yJe/MKVDGrnni0lIRhQeCcwo5OGZ0HwmHgTgKfekoXLQxMMHowiqQ6JwAoZwZR5iwKkWoXCY/nBBChawRyX2YwRpSAEeRHnIBlRhhNRcYczcs/+lByzglnkoQi1wdKMG2ABthjCEArAYsFLiwR70yAM+RmnMgE2uRblYgTijKU08ujKPe+yjElFRDSwM0hDycIADNnGIT3yipYcwZI1qkQCT4gEWmpoRLDbxUpcegqcjKADa8IAFTv4DnikwwQ7/0QAE2CAbSghDB0aQC4L64xA/dcA8KmDSTiDjX/3QAgJigVAspKAUsKARpjrwTz1O9Eb/MIc6sPoJd7aIYFjQo0fzmNCEYqGvWDghwGIhg78aAgtYqIANYrGFHvRgC5DtAQIaMMl+PCAFWFhBpvzRgCMcAbKgBW0sCFHTBejLRYewQSmwWKOmbgEVomiBDGygiEP/pNAfnn0sKmRwgDPokpO5UMAWmFCBAyA2AdmQpSr7QQHjYiEYLdLUBj67hSMgYAOT1NQDatrXvjoXsc49QAdaNDkdPKKm4E3BI2irCEXEwr2K0IEU/NUPF8ggBXD4Fz8+8dn2tpcJ7Y2FDUZ4gASQ7BDzSGtrEbAFRRCiBSlowSNQMTwVfjYWqBjwAaxgzhspwBpScEEMRjziUtigG1b1RwFScIBg6PAfG9iCLfy7BeySlwIjRCwWwnuAHvv4ACnogHtwtIV6tADIPU5AC0pRABc4+ckuoIAS+bEBG7SgArAIVT82UASrebkKk3iEDCCcggrQaEvmULA/ahEMEzi1/wIpSECEJ1FhTQ3XBj4Ycxj0BUIoHMEE/pokP+wZCwrscHJNUIKLybsBW6CCEJMgBCEQcMh+GLQFcvZxCuIs503LuQV19scWBrzpTZeiAZMzo1o31aINKMIHPjB0ItmU6hkJ4AEVqICcZaDWIfNrmGEY86YrIAMH1Hq4j6jAks34jwkcgQwF+MQmNjGCao9gExlAhQ5su8JaMOMB+t2ADgYs2/WOjbyKmASZPa3sK7e7BT4QrKasgecW2DsOBNDURY1ZOH42mhA+qAJlzWlMZv+jAD648iNmqUJMfcpTLvBBBRJegRP68RWokHgFwK0vTwXjCLbIwAOKYIKSm1wRAP/uYsF18IAcUlkHhGi3DAgxAiiCwwbKfrfEYT3xXBNhE/uyBhOYkesKuKBFK4yuKvXdogncnBA2QAAKCK7WUfIDGVWA9SQChsN/LEKROKpFBHjuA6A7nAyxYAasxTBwGsEiA0/oBhTN2Y95oCJf5vwHCqxRBKM63QaPgLUPmKEFpOM2AsnuuQ8e8QgiLP7xzBjBP/jgHhLYohGM94EuKc8HGnDg86BHAuebTYZHD0EH1pgC6EEfjHss4uv/MEEECNEI93zdHBOgAQ0mkI6vf50PGWACIR5B58lPPgA6GAKsG5GBgbqHD2JFBWWN754NCGEeuVgE5RdxjymQwASv//r/BKyBikkQIfBBHLI5SKCDMAveB4RgxiQiTf9GjOD1lAeBDmZP+9//YwlgEART8AwDqHp88HvjZweN0AgRAA5kEAAgMAUFqHrGtwhIsH8RMHmUhw5gEIBBEATpUIEmYAtDQAhDsAkHyAd8kA37B2mNoAMKkH0qyAeHYAuoBwIBkIM4qAQ49XxL8AFTQAYm8HyLMH6Y0AiQNgkuQHmThwLIV4KSBmlDMIWNMAQLOAQRMAJu4B5q8AxCoIAMuIX/oAa5AIQkYA0kQAJCqAb/sIUTQAJgGAGYoANC8ApneIbWAAVD9g8cQALlkIFiqAECCAIkAAIT0IZuoAYcQAZ2YIVW/9CG7oEE4HCEVmgHr6CHidiGFGCHENiJSjB97lELZhAEASAEJiCGzcZ+ETAESeACYyiGHAACALCKC1iFEXCLt8iAt6gOmagGQfAKf9gIdmAFqPgPLfVSLdUAarCFbjAByGcH1TZtI3AII/AJc3UIy+gebvAB7GcHr/gPgkgCrwAOrzAB2egGfXiLmOAN2tiG5jACWmUHEQAAJIAEYriFSGCHZGANaPiIbsCMZvANXmANADCEYxhX6fBTDfCPXOgGHAgC4ICLuIgJmPCHdmAHmBABdoCNbdAG/1ACYwAA8mgLwaAvW5iNB/mPzOgGNKAJ4GAHiegGcNWGbOgGHjmGKP+QAyQAAACgBvzwjxpQAmQgkgDQBTfyj7H4BBHwBBngkWw4hstoAiKJCUIQAChQk2MYDELAkwAgZVvID20gBZIABgHwBHZwiiqpBh4pk2rAhj8JCwiQAwEgkheZkXV5kXhpBwCQDnzGDzkAAqyAkQAwBijQkWr5D23AD2oJlnymBhMQBE4ADm2pmIlZmYapL7WQD38JDuCgmGCpAUAQknrpDYkJlhygCa+gl0YABfpSmYrJAUbAlSTgBVfZkW3wdqwAADVgm2ApBReQA8/gBACACSZQmj55nJapBktgBpIABCTwBHZJkfPIldQJDnzpmZIwBcIJAKzgBEEABeiQC63/eZnIyQ8eUAJOYASumZiHCZZqcA/ykA8vUAIk0J1toJZtoAE5oAq5yQrewJhqMA8zEJsA4AQBwAEYUAuKiZinuZ2scApAMAEaMKEaUAVkwApXkA4agA7oUAQsIAlBUJ/caQLuSZl81gbmgAFSwAK/GQBOkJsA8ARcyQo02p00CgAMwAA5cAG9oA2SoAlO8KI4GgBA8ALawA7swAK9sAvssAtK2gsswAIvsJ8McAySoA27sAu9kKRRmqTsoA3akAOaQAJOUKU72guSIJdGwAoMoApB8AJfKgmRYARP0J2nUAJX2qS7oA0vEARrWqAMoAl4egF8GgQg8AoMEAkl8AIX/3AB8xkIDMCdrGACbOiTHhClSuqlLBCmmsAALyoENUqja5qeNPqiOVoCEnABkvANnZqjZRoIIAAEEvACjMqnhAqm2uCocqoKgRAJOQCmRsqntAqsU2oMqmCq25ADtJoDJXAKQWqgQXClUzoDgUCjDBAIxxAEyjqsOeAFgfCsTnAKXpADOSAJkmABgWAERiCoygqinfqsk9qa5skOt5qrafoNQaAKqqCuQcoKo6quOWoEngqpqkAHJVACQRAJbwCpkGoEujAHmqCoJQAEB1uxiFCxMwAC16oJtBAEFIsIIEuxEwsEMzADmvCtgaALBeuxQLAGp2AEkAoImqAJiAAEM/+brkHKABCgCoJ6sYigCcegCzh7rQwQD7TgBTNLtDyrCRZgAZqwrwwgsMBAoovpAaqaA0AAsiXwtHPAsK4KqTkaCGKbozkKDDurCpGQto4wtgwgtM4wC7rwBmtAB7SQtpowt3VLC/HwBqrAAH1wCrQAsWugCduwBrQwuIUrCKrgDAwbCKcwB8fAsaqgCz9wrTsrs2sgCKfQB31AtBDwuHQQsZEwB32rs5AqtKowB28wB6cAtqewum8ACK3buRAwCwxQCifqAS8wAE5LB3TgCLPQtUQbCJ0LDNcKDHPQB4DwA3MACILQvD/QB2/gDG8gCLPQBz8ACIHbB3MgCH0ADI7/ELuCML6AAAhvwLyrOweqCwh94Azqy73cu7qOUL6cG7zX4AiqCwx9MAvsCwjAAAjN2wfzC7/1y7/Mq77XO7/ZS78CPAuxOwfB27zOIAiAcL2z4Az4+wbHUApu2QZWWwLj8AbXEL99IAiwW8Lq+8B08AM/QLfVa8JvILdrsAZv4Lu+m7l0EMNy+7szHMMzPLczTAcz7AiaQAcO/Aa0IAg/EAlzG76CsA10K8Q5LMTVi8S0UMM/MLfVm8RrcA3XUL05XL0zfMVMXMO/+wazsAazQAvhq8U5vMZAHMZrgLt81g3wwLuCQMODC8SRkMeOAMRyKwdvIAfRIAdysAZyYAxy/0AHqbDIqYDIh4zI0bAGjfzIqWAM47DIhqzIhfzIhpzJiRwNqZAKjhDKtKDIcpAK4kDIlSwHtDDJtMDKpZzIqbwG0SAIh/zI0WAMFmAMkLzJhtzIq5zIvkwHgtDKl8zGsezKVeABHtAN3aAAuyABiLDLa2ABjZzHtEAHmmzItCAOA5AIiGABA5AKicC74ZwIzYDIiSAH4SwHXyAHiCAHFpAI5DwAt3AL5nwLAxDPzZAIqfAF44wIaxDOA8C7X8DP84zPcsDPt7DOFiDPayDQ4jwAC33NjxzOiNDP9BzRB23PTTsAEw3QiXAL7TzDA7DO59zOIt0M4dwMciABEoAGNBSNBnfs0O1sAbcwzxN90APgzhEdEAA7"/>
          <p:cNvSpPr>
            <a:spLocks noChangeAspect="1" noChangeArrowheads="1"/>
          </p:cNvSpPr>
          <p:nvPr/>
        </p:nvSpPr>
        <p:spPr bwMode="auto">
          <a:xfrm>
            <a:off x="1692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lr>
                <a:schemeClr val="tx1"/>
              </a:buClr>
              <a:buSzPct val="90000"/>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lr>
                <a:schemeClr val="accent1"/>
              </a:buClr>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en-US" altLang="en-US" sz="2400"/>
          </a:p>
        </p:txBody>
      </p:sp>
      <p:sp>
        <p:nvSpPr>
          <p:cNvPr id="3076" name="AutoShape 7" descr="Description: a2zlogo_smallrandd"/>
          <p:cNvSpPr>
            <a:spLocks noChangeAspect="1" noChangeArrowheads="1"/>
          </p:cNvSpPr>
          <p:nvPr/>
        </p:nvSpPr>
        <p:spPr bwMode="auto">
          <a:xfrm>
            <a:off x="1844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lr>
                <a:schemeClr val="tx1"/>
              </a:buClr>
              <a:buSzPct val="90000"/>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lr>
                <a:schemeClr val="accent1"/>
              </a:buClr>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en-US" altLang="en-US" sz="2400"/>
          </a:p>
        </p:txBody>
      </p:sp>
      <p:sp>
        <p:nvSpPr>
          <p:cNvPr id="3077" name="AutoShape 9" descr="Description: a2zlogo_smallrandd"/>
          <p:cNvSpPr>
            <a:spLocks noChangeAspect="1" noChangeArrowheads="1"/>
          </p:cNvSpPr>
          <p:nvPr/>
        </p:nvSpPr>
        <p:spPr bwMode="auto">
          <a:xfrm>
            <a:off x="1997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lr>
                <a:schemeClr val="tx1"/>
              </a:buClr>
              <a:buSzPct val="90000"/>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lr>
                <a:schemeClr val="accent1"/>
              </a:buClr>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en-US" altLang="en-US" sz="2400"/>
          </a:p>
        </p:txBody>
      </p:sp>
      <p:sp>
        <p:nvSpPr>
          <p:cNvPr id="3078" name="Rectangle 9"/>
          <p:cNvSpPr>
            <a:spLocks noChangeArrowheads="1"/>
          </p:cNvSpPr>
          <p:nvPr/>
        </p:nvSpPr>
        <p:spPr bwMode="auto">
          <a:xfrm>
            <a:off x="0" y="-230187"/>
            <a:ext cx="30988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lr>
                <a:schemeClr val="tx1"/>
              </a:buClr>
              <a:buSzPct val="90000"/>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lr>
                <a:schemeClr val="accent1"/>
              </a:buClr>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en-US" altLang="en-US" sz="2400"/>
          </a:p>
        </p:txBody>
      </p:sp>
      <p:pic>
        <p:nvPicPr>
          <p:cNvPr id="9" name="Picture 5" descr="http://respoint/brandspace/Logo/ResMed_logo_tagline_fullcol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143" y="230296"/>
            <a:ext cx="2133600" cy="22528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8275" y="6279515"/>
            <a:ext cx="4378960" cy="460375"/>
          </a:xfrm>
          <a:prstGeom prst="rect">
            <a:avLst/>
          </a:prstGeom>
          <a:noFill/>
        </p:spPr>
        <p:txBody>
          <a:bodyPr wrap="square" rtlCol="0">
            <a:spAutoFit/>
          </a:bodyPr>
          <a:lstStyle/>
          <a:p>
            <a:r>
              <a:rPr lang="en-US" dirty="0"/>
              <a:t>And the password is</a:t>
            </a:r>
            <a:r>
              <a:rPr lang="en-US"/>
              <a:t>: </a:t>
            </a:r>
            <a:r>
              <a:rPr lang="en-US" b="1"/>
              <a:t>MySleep3.0</a:t>
            </a:r>
            <a:endParaRPr lang="en-US" b="1" dirty="0"/>
          </a:p>
        </p:txBody>
      </p:sp>
      <p:pic>
        <p:nvPicPr>
          <p:cNvPr id="12" name="Picture 11" descr="A close up of a sign&#10;&#10;Description automatically generated">
            <a:extLst>
              <a:ext uri="{FF2B5EF4-FFF2-40B4-BE49-F238E27FC236}">
                <a16:creationId xmlns:a16="http://schemas.microsoft.com/office/drawing/2014/main" id="{59485945-4810-4C94-A3E4-AF7BA3DF46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20200" y="4948646"/>
            <a:ext cx="2743200" cy="1748333"/>
          </a:xfrm>
          <a:prstGeom prst="rect">
            <a:avLst/>
          </a:prstGeom>
          <a:solidFill>
            <a:schemeClr val="tx1"/>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ctrTitle"/>
          </p:nvPr>
        </p:nvSpPr>
        <p:spPr>
          <a:xfrm>
            <a:off x="2209800" y="592455"/>
            <a:ext cx="7772400" cy="1112520"/>
          </a:xfrm>
        </p:spPr>
        <p:txBody>
          <a:bodyPr anchor="ctr"/>
          <a:lstStyle/>
          <a:p>
            <a:pPr eaLnBrk="1" hangingPunct="1">
              <a:defRPr/>
            </a:pPr>
            <a:r>
              <a:rPr lang="en-US" sz="4800" dirty="0">
                <a:ea typeface="MS PGothic" panose="020B0600070205080204" pitchFamily="34" charset="-128"/>
              </a:rPr>
              <a:t>www.sdjug.org</a:t>
            </a:r>
            <a:br>
              <a:rPr lang="en-US" sz="4800" dirty="0">
                <a:ea typeface="MS PGothic" panose="020B0600070205080204" pitchFamily="34" charset="-128"/>
              </a:rPr>
            </a:br>
            <a:endParaRPr lang="en-US" sz="4800" dirty="0">
              <a:ea typeface="MS PGothic" panose="020B0600070205080204" pitchFamily="34" charset="-128"/>
            </a:endParaRPr>
          </a:p>
        </p:txBody>
      </p:sp>
      <p:pic>
        <p:nvPicPr>
          <p:cNvPr id="5" name="Picture 4" descr="java-logo-transparent-png-5"/>
          <p:cNvPicPr>
            <a:picLocks noChangeAspect="1"/>
          </p:cNvPicPr>
          <p:nvPr/>
        </p:nvPicPr>
        <p:blipFill>
          <a:blip r:embed="rId3"/>
          <a:stretch>
            <a:fillRect/>
          </a:stretch>
        </p:blipFill>
        <p:spPr>
          <a:xfrm>
            <a:off x="3657600" y="1530350"/>
            <a:ext cx="4877435" cy="48774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ChangeArrowheads="1"/>
          </p:cNvSpPr>
          <p:nvPr>
            <p:ph type="title"/>
          </p:nvPr>
        </p:nvSpPr>
        <p:spPr>
          <a:xfrm>
            <a:off x="2209800" y="152400"/>
            <a:ext cx="7772400" cy="1143000"/>
          </a:xfrm>
        </p:spPr>
        <p:txBody>
          <a:bodyPr/>
          <a:lstStyle/>
          <a:p>
            <a:pPr eaLnBrk="1" hangingPunct="1">
              <a:defRPr/>
            </a:pPr>
            <a:r>
              <a:rPr lang="en-US" sz="5400" dirty="0">
                <a:ea typeface="MS PGothic" panose="020B0600070205080204" pitchFamily="34" charset="-128"/>
              </a:rPr>
              <a:t>Timeline</a:t>
            </a:r>
            <a:endParaRPr lang="en-US" dirty="0">
              <a:ea typeface="MS PGothic" panose="020B0600070205080204" pitchFamily="34" charset="-128"/>
            </a:endParaRPr>
          </a:p>
        </p:txBody>
      </p:sp>
      <p:sp>
        <p:nvSpPr>
          <p:cNvPr id="4099" name="Text Box 1027"/>
          <p:cNvSpPr txBox="1">
            <a:spLocks noChangeArrowheads="1"/>
          </p:cNvSpPr>
          <p:nvPr/>
        </p:nvSpPr>
        <p:spPr bwMode="auto">
          <a:xfrm>
            <a:off x="744855" y="1443990"/>
            <a:ext cx="10701655"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688975" indent="-688975"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2000" dirty="0">
                <a:latin typeface="+mj-lt"/>
              </a:rPr>
              <a:t>6:30 - Equipment setup and mixer – Food provided by:</a:t>
            </a:r>
          </a:p>
          <a:p>
            <a:pPr eaLnBrk="1" hangingPunct="1">
              <a:defRPr/>
            </a:pPr>
            <a:endParaRPr lang="en-US" sz="2000" dirty="0">
              <a:latin typeface="+mj-lt"/>
            </a:endParaRPr>
          </a:p>
          <a:p>
            <a:pPr eaLnBrk="1" hangingPunct="1">
              <a:defRPr/>
            </a:pPr>
            <a:r>
              <a:rPr lang="en-US" sz="2000" dirty="0">
                <a:latin typeface="+mj-lt"/>
              </a:rPr>
              <a:t>7:00 - Meeting begins, announcements</a:t>
            </a:r>
          </a:p>
          <a:p>
            <a:pPr eaLnBrk="1" hangingPunct="1">
              <a:defRPr/>
            </a:pPr>
            <a:r>
              <a:rPr lang="en-US" sz="2000" dirty="0">
                <a:latin typeface="+mj-lt"/>
              </a:rPr>
              <a:t> </a:t>
            </a:r>
          </a:p>
          <a:p>
            <a:pPr eaLnBrk="1" hangingPunct="1">
              <a:defRPr/>
            </a:pPr>
            <a:r>
              <a:rPr lang="en-US" sz="2000" dirty="0">
                <a:latin typeface="+mj-lt"/>
              </a:rPr>
              <a:t>7:15 – </a:t>
            </a:r>
            <a:r>
              <a:rPr lang="en-US" sz="2000" dirty="0" smtClean="0">
                <a:latin typeface="+mj-lt"/>
              </a:rPr>
              <a:t>Speaker</a:t>
            </a:r>
            <a:r>
              <a:rPr lang="en-US" sz="2000" dirty="0">
                <a:latin typeface="+mj-lt"/>
              </a:rPr>
              <a:t>: </a:t>
            </a:r>
            <a:r>
              <a:rPr lang="en-US" sz="2000" dirty="0">
                <a:latin typeface="+mj-lt"/>
              </a:rPr>
              <a:t>Paul Anderson and Gail Anderson on "JavaFX Now and Beyond, Desktop to Mobile"</a:t>
            </a:r>
            <a:endParaRPr lang="en-US" sz="2000" dirty="0" smtClean="0">
              <a:latin typeface="+mj-lt"/>
            </a:endParaRPr>
          </a:p>
          <a:p>
            <a:pPr eaLnBrk="1" hangingPunct="1">
              <a:defRPr/>
            </a:pPr>
            <a:endParaRPr lang="en-US" sz="2000" dirty="0">
              <a:latin typeface="+mj-lt"/>
              <a:cs typeface="Arial" panose="020B0604020202020204" pitchFamily="34" charset="0"/>
            </a:endParaRPr>
          </a:p>
          <a:p>
            <a:pPr eaLnBrk="1" hangingPunct="1">
              <a:defRPr/>
            </a:pPr>
            <a:r>
              <a:rPr lang="en-US" sz="2000" dirty="0">
                <a:latin typeface="+mj-lt"/>
                <a:cs typeface="Arial" panose="020B0604020202020204" pitchFamily="34" charset="0"/>
              </a:rPr>
              <a:t>8:00 – Short Break </a:t>
            </a:r>
          </a:p>
          <a:p>
            <a:pPr eaLnBrk="1" hangingPunct="1">
              <a:defRPr/>
            </a:pPr>
            <a:endParaRPr lang="en-US" sz="2000" dirty="0">
              <a:latin typeface="+mj-lt"/>
              <a:cs typeface="Arial" panose="020B0604020202020204" pitchFamily="34" charset="0"/>
            </a:endParaRPr>
          </a:p>
          <a:p>
            <a:pPr eaLnBrk="1" hangingPunct="1">
              <a:defRPr/>
            </a:pPr>
            <a:r>
              <a:rPr lang="en-US" sz="2000" dirty="0">
                <a:latin typeface="+mj-lt"/>
                <a:cs typeface="Arial" panose="020B0604020202020204" pitchFamily="34" charset="0"/>
              </a:rPr>
              <a:t>8:10 – Speaker: </a:t>
            </a:r>
            <a:r>
              <a:rPr lang="en-US" sz="2000" dirty="0">
                <a:latin typeface="+mj-lt"/>
              </a:rPr>
              <a:t>Paul Anderson and Gail Anderson on "JavaFX Now and Beyond, Desktop to Mobile"</a:t>
            </a:r>
            <a:endParaRPr lang="en-US" sz="2000" dirty="0" smtClean="0">
              <a:latin typeface="+mj-lt"/>
            </a:endParaRPr>
          </a:p>
          <a:p>
            <a:pPr eaLnBrk="1" hangingPunct="1">
              <a:defRPr/>
            </a:pPr>
            <a:endParaRPr lang="en-US" sz="2000" dirty="0">
              <a:latin typeface="+mj-lt"/>
              <a:cs typeface="Arial" panose="020B0604020202020204" pitchFamily="34" charset="0"/>
            </a:endParaRPr>
          </a:p>
          <a:p>
            <a:pPr eaLnBrk="1" hangingPunct="1">
              <a:defRPr/>
            </a:pPr>
            <a:r>
              <a:rPr lang="en-US" sz="2000" dirty="0">
                <a:latin typeface="+mj-lt"/>
                <a:cs typeface="Arial" panose="020B0604020202020204" pitchFamily="34" charset="0"/>
              </a:rPr>
              <a:t>9:00 – Meeting Ends, drawing, clean up  </a:t>
            </a:r>
          </a:p>
          <a:p>
            <a:pPr eaLnBrk="1" hangingPunct="1">
              <a:defRPr/>
            </a:pPr>
            <a:endParaRPr lang="en-US" sz="2000" dirty="0">
              <a:latin typeface="+mj-lt"/>
              <a:cs typeface="Arial" panose="020B0604020202020204" pitchFamily="34" charset="0"/>
            </a:endParaRPr>
          </a:p>
          <a:p>
            <a:pPr eaLnBrk="1" hangingPunct="1">
              <a:defRPr/>
            </a:pPr>
            <a:r>
              <a:rPr lang="en-US" sz="2000" dirty="0">
                <a:latin typeface="+mj-lt"/>
                <a:cs typeface="Arial" panose="020B0604020202020204" pitchFamily="34" charset="0"/>
              </a:rPr>
              <a:t>9:30 - </a:t>
            </a:r>
            <a:r>
              <a:rPr lang="en-US" sz="2000" dirty="0">
                <a:latin typeface="+mj-lt"/>
              </a:rPr>
              <a:t>Official Stop</a:t>
            </a:r>
          </a:p>
        </p:txBody>
      </p:sp>
      <p:sp>
        <p:nvSpPr>
          <p:cNvPr id="4100" name="Rectangle 6"/>
          <p:cNvSpPr>
            <a:spLocks noChangeArrowheads="1"/>
          </p:cNvSpPr>
          <p:nvPr/>
        </p:nvSpPr>
        <p:spPr bwMode="auto">
          <a:xfrm>
            <a:off x="1524000" y="-230187"/>
            <a:ext cx="30988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lr>
                <a:schemeClr val="tx1"/>
              </a:buClr>
              <a:buSzPct val="90000"/>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lr>
                <a:schemeClr val="accent1"/>
              </a:buClr>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en-US" altLang="en-US" sz="2400"/>
          </a:p>
        </p:txBody>
      </p:sp>
      <p:pic>
        <p:nvPicPr>
          <p:cNvPr id="7" name="Picture 6" descr="A close up of a sign&#10;&#10;Description automatically generated">
            <a:extLst>
              <a:ext uri="{FF2B5EF4-FFF2-40B4-BE49-F238E27FC236}">
                <a16:creationId xmlns:a16="http://schemas.microsoft.com/office/drawing/2014/main" id="{59485945-4810-4C94-A3E4-AF7BA3DF4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1273629"/>
            <a:ext cx="2084251" cy="1328363"/>
          </a:xfrm>
          <a:prstGeom prst="rect">
            <a:avLst/>
          </a:prstGeom>
          <a:solidFill>
            <a:schemeClr val="tx1"/>
          </a:solid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050"/>
          <p:cNvSpPr>
            <a:spLocks noGrp="1" noChangeArrowheads="1"/>
          </p:cNvSpPr>
          <p:nvPr>
            <p:ph type="title"/>
          </p:nvPr>
        </p:nvSpPr>
        <p:spPr/>
        <p:txBody>
          <a:bodyPr/>
          <a:lstStyle/>
          <a:p>
            <a:pPr eaLnBrk="1" hangingPunct="1">
              <a:defRPr/>
            </a:pPr>
            <a:r>
              <a:rPr lang="en-US" sz="5400">
                <a:ea typeface="MS PGothic" panose="020B0600070205080204" pitchFamily="34" charset="-128"/>
              </a:rPr>
              <a:t>Our Mission</a:t>
            </a:r>
            <a:endParaRPr lang="en-US">
              <a:ea typeface="MS PGothic" panose="020B0600070205080204" pitchFamily="34" charset="-128"/>
            </a:endParaRPr>
          </a:p>
        </p:txBody>
      </p:sp>
      <p:sp>
        <p:nvSpPr>
          <p:cNvPr id="5123" name="Text Box 2052"/>
          <p:cNvSpPr txBox="1">
            <a:spLocks noChangeArrowheads="1"/>
          </p:cNvSpPr>
          <p:nvPr/>
        </p:nvSpPr>
        <p:spPr bwMode="auto">
          <a:xfrm>
            <a:off x="1164590" y="2700020"/>
            <a:ext cx="986345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lr>
                <a:schemeClr val="tx1"/>
              </a:buClr>
              <a:buSzPct val="90000"/>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lr>
                <a:schemeClr val="accent1"/>
              </a:buClr>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ClrTx/>
              <a:buSzTx/>
              <a:buFontTx/>
              <a:buNone/>
            </a:pPr>
            <a:r>
              <a:rPr lang="en-US" altLang="en-US" sz="3600" dirty="0">
                <a:latin typeface="Arial" panose="020B0604020202020204" pitchFamily="34" charset="0"/>
              </a:rPr>
              <a:t>To strengthen the San Diego Java community by providing an environment where our members can share their knowledge, discuss advances in related technologies, and promote the use of Java in their workplace.</a:t>
            </a:r>
          </a:p>
        </p:txBody>
      </p:sp>
      <p:pic>
        <p:nvPicPr>
          <p:cNvPr id="5" name="Picture 4" descr="java-logo-transparent-png-5"/>
          <p:cNvPicPr>
            <a:picLocks noChangeAspect="1"/>
          </p:cNvPicPr>
          <p:nvPr/>
        </p:nvPicPr>
        <p:blipFill>
          <a:blip r:embed="rId3"/>
          <a:stretch>
            <a:fillRect/>
          </a:stretch>
        </p:blipFill>
        <p:spPr>
          <a:xfrm>
            <a:off x="9744075" y="31750"/>
            <a:ext cx="2451735" cy="24517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en-US" dirty="0">
                <a:ea typeface="MS PGothic" panose="020B0600070205080204" pitchFamily="34" charset="-128"/>
              </a:rPr>
              <a:t>Become a member!</a:t>
            </a:r>
          </a:p>
        </p:txBody>
      </p:sp>
      <p:sp>
        <p:nvSpPr>
          <p:cNvPr id="7171" name="Rectangle 3"/>
          <p:cNvSpPr>
            <a:spLocks noGrp="1" noChangeArrowheads="1"/>
          </p:cNvSpPr>
          <p:nvPr>
            <p:ph sz="half" idx="1"/>
          </p:nvPr>
        </p:nvSpPr>
        <p:spPr>
          <a:xfrm>
            <a:off x="2363470" y="1977390"/>
            <a:ext cx="8914130" cy="4114800"/>
          </a:xfrm>
        </p:spPr>
        <p:txBody>
          <a:bodyPr/>
          <a:lstStyle/>
          <a:p>
            <a:pPr eaLnBrk="1" hangingPunct="1">
              <a:lnSpc>
                <a:spcPct val="80000"/>
              </a:lnSpc>
            </a:pPr>
            <a:r>
              <a:rPr lang="en-US" altLang="en-US" sz="2800" dirty="0">
                <a:latin typeface="Arial" panose="020B0604020202020204" pitchFamily="34" charset="0"/>
                <a:ea typeface="MS PGothic" panose="020B0600070205080204" pitchFamily="34" charset="-128"/>
              </a:rPr>
              <a:t>SDJUG on </a:t>
            </a:r>
            <a:r>
              <a:rPr lang="en-US" altLang="en-US" sz="2800" dirty="0" err="1">
                <a:latin typeface="Arial" panose="020B0604020202020204" pitchFamily="34" charset="0"/>
                <a:ea typeface="MS PGothic" panose="020B0600070205080204" pitchFamily="34" charset="-128"/>
              </a:rPr>
              <a:t>Meetup</a:t>
            </a:r>
            <a:r>
              <a:rPr lang="en-US" altLang="en-US" sz="2800" dirty="0">
                <a:latin typeface="Arial" panose="020B0604020202020204" pitchFamily="34" charset="0"/>
                <a:ea typeface="MS PGothic" panose="020B0600070205080204" pitchFamily="34" charset="-128"/>
              </a:rPr>
              <a:t>!</a:t>
            </a:r>
          </a:p>
          <a:p>
            <a:pPr lvl="1" eaLnBrk="1" hangingPunct="1">
              <a:lnSpc>
                <a:spcPct val="80000"/>
              </a:lnSpc>
            </a:pPr>
            <a:r>
              <a:rPr lang="en-US" altLang="en-US" sz="2450" dirty="0">
                <a:latin typeface="Arial" panose="020B0604020202020204" pitchFamily="34" charset="0"/>
                <a:ea typeface="MS PGothic" panose="020B0600070205080204" pitchFamily="34" charset="-128"/>
                <a:hlinkClick r:id="rId3"/>
              </a:rPr>
              <a:t>https://www.meetup.com/San-Diego-Java-Users-Group</a:t>
            </a:r>
            <a:r>
              <a:rPr lang="en-US" altLang="en-US" sz="2450" dirty="0">
                <a:latin typeface="Arial" panose="020B0604020202020204" pitchFamily="34" charset="0"/>
                <a:ea typeface="MS PGothic" panose="020B0600070205080204" pitchFamily="34" charset="-128"/>
              </a:rPr>
              <a:t> </a:t>
            </a:r>
          </a:p>
          <a:p>
            <a:pPr eaLnBrk="1" hangingPunct="1">
              <a:lnSpc>
                <a:spcPct val="80000"/>
              </a:lnSpc>
            </a:pPr>
            <a:endParaRPr lang="en-US" altLang="en-US" sz="2800" dirty="0">
              <a:latin typeface="Arial" panose="020B0604020202020204" pitchFamily="34" charset="0"/>
              <a:ea typeface="MS PGothic" panose="020B0600070205080204" pitchFamily="34" charset="-128"/>
            </a:endParaRPr>
          </a:p>
          <a:p>
            <a:pPr eaLnBrk="1" hangingPunct="1">
              <a:lnSpc>
                <a:spcPct val="80000"/>
              </a:lnSpc>
            </a:pPr>
            <a:r>
              <a:rPr lang="en-US" altLang="en-US" sz="2800" dirty="0">
                <a:latin typeface="Arial" panose="020B0604020202020204" pitchFamily="34" charset="0"/>
                <a:ea typeface="MS PGothic" panose="020B0600070205080204" pitchFamily="34" charset="-128"/>
              </a:rPr>
              <a:t>SDJUG on Facebook!</a:t>
            </a:r>
          </a:p>
          <a:p>
            <a:pPr lvl="1" eaLnBrk="1" hangingPunct="1">
              <a:lnSpc>
                <a:spcPct val="80000"/>
              </a:lnSpc>
            </a:pPr>
            <a:r>
              <a:rPr lang="en-US" altLang="en-US" sz="2100" dirty="0">
                <a:latin typeface="Arial" panose="020B0604020202020204" pitchFamily="34" charset="0"/>
                <a:ea typeface="MS PGothic" panose="020B0600070205080204" pitchFamily="34" charset="-128"/>
                <a:hlinkClick r:id="rId4"/>
              </a:rPr>
              <a:t>https://www.facebook.com/groups/SanDiegoJUG/</a:t>
            </a:r>
            <a:r>
              <a:rPr lang="en-US" altLang="en-US" sz="2100" dirty="0">
                <a:latin typeface="Arial" panose="020B0604020202020204" pitchFamily="34" charset="0"/>
                <a:ea typeface="MS PGothic" panose="020B0600070205080204" pitchFamily="34" charset="-128"/>
              </a:rPr>
              <a:t> </a:t>
            </a:r>
          </a:p>
          <a:p>
            <a:pPr eaLnBrk="1" hangingPunct="1">
              <a:lnSpc>
                <a:spcPct val="80000"/>
              </a:lnSpc>
            </a:pPr>
            <a:endParaRPr lang="en-US" altLang="en-US" sz="2400" dirty="0">
              <a:latin typeface="Arial" panose="020B0604020202020204" pitchFamily="34" charset="0"/>
              <a:ea typeface="MS PGothic" panose="020B0600070205080204" pitchFamily="34" charset="-128"/>
            </a:endParaRPr>
          </a:p>
          <a:p>
            <a:pPr eaLnBrk="1" hangingPunct="1">
              <a:lnSpc>
                <a:spcPct val="80000"/>
              </a:lnSpc>
            </a:pPr>
            <a:endParaRPr lang="en-US" altLang="en-US" sz="2400" dirty="0">
              <a:latin typeface="Arial" panose="020B0604020202020204" pitchFamily="34" charset="0"/>
              <a:ea typeface="MS PGothic" panose="020B0600070205080204" pitchFamily="34" charset="-128"/>
            </a:endParaRPr>
          </a:p>
          <a:p>
            <a:pPr eaLnBrk="1" hangingPunct="1">
              <a:lnSpc>
                <a:spcPct val="80000"/>
              </a:lnSpc>
            </a:pPr>
            <a:r>
              <a:rPr lang="en-US" altLang="en-US" sz="2800" dirty="0">
                <a:latin typeface="Arial" panose="020B0604020202020204" pitchFamily="34" charset="0"/>
                <a:ea typeface="MS PGothic" panose="020B0600070205080204" pitchFamily="34" charset="-128"/>
              </a:rPr>
              <a:t>SDJUG on LinkedIn!</a:t>
            </a:r>
          </a:p>
          <a:p>
            <a:pPr lvl="1" eaLnBrk="1" hangingPunct="1">
              <a:lnSpc>
                <a:spcPct val="80000"/>
              </a:lnSpc>
            </a:pPr>
            <a:r>
              <a:rPr lang="en-US" altLang="en-US" sz="2100" dirty="0">
                <a:latin typeface="Arial" panose="020B0604020202020204" pitchFamily="34" charset="0"/>
                <a:ea typeface="MS PGothic" panose="020B0600070205080204" pitchFamily="34" charset="-128"/>
                <a:hlinkClick r:id="rId5"/>
              </a:rPr>
              <a:t>https://www.linkedin.com/groups/13543346</a:t>
            </a:r>
            <a:r>
              <a:rPr lang="en-US" altLang="en-US" sz="2100" dirty="0">
                <a:latin typeface="Arial" panose="020B0604020202020204" pitchFamily="34" charset="0"/>
                <a:ea typeface="MS PGothic" panose="020B0600070205080204" pitchFamily="34" charset="-128"/>
              </a:rPr>
              <a:t> </a:t>
            </a:r>
          </a:p>
          <a:p>
            <a:pPr eaLnBrk="1" hangingPunct="1">
              <a:lnSpc>
                <a:spcPct val="80000"/>
              </a:lnSpc>
            </a:pPr>
            <a:endParaRPr lang="en-US" altLang="en-US" sz="2400" dirty="0">
              <a:latin typeface="Arial" panose="020B0604020202020204" pitchFamily="34" charset="0"/>
              <a:ea typeface="MS PGothic" panose="020B0600070205080204" pitchFamily="34" charset="-128"/>
            </a:endParaRPr>
          </a:p>
          <a:p>
            <a:pPr eaLnBrk="1" hangingPunct="1">
              <a:lnSpc>
                <a:spcPct val="80000"/>
              </a:lnSpc>
            </a:pPr>
            <a:endParaRPr lang="en-US" altLang="en-US" sz="2400" dirty="0">
              <a:latin typeface="Arial" panose="020B0604020202020204" pitchFamily="34" charset="0"/>
              <a:ea typeface="MS PGothic" panose="020B0600070205080204" pitchFamily="34" charset="-128"/>
            </a:endParaRPr>
          </a:p>
          <a:p>
            <a:pPr eaLnBrk="1" hangingPunct="1">
              <a:lnSpc>
                <a:spcPct val="80000"/>
              </a:lnSpc>
            </a:pPr>
            <a:endParaRPr lang="en-US" altLang="en-US" sz="2400" dirty="0">
              <a:latin typeface="Arial" panose="020B0604020202020204" pitchFamily="34" charset="0"/>
              <a:ea typeface="MS PGothic" panose="020B0600070205080204" pitchFamily="34" charset="-128"/>
            </a:endParaRPr>
          </a:p>
          <a:p>
            <a:pPr eaLnBrk="1" hangingPunct="1">
              <a:lnSpc>
                <a:spcPct val="80000"/>
              </a:lnSpc>
            </a:pPr>
            <a:endParaRPr lang="en-US" altLang="en-US" sz="2400" dirty="0">
              <a:latin typeface="Arial" panose="020B0604020202020204" pitchFamily="34" charset="0"/>
              <a:ea typeface="MS PGothic" panose="020B0600070205080204" pitchFamily="34" charset="-128"/>
            </a:endParaRPr>
          </a:p>
        </p:txBody>
      </p:sp>
      <p:pic>
        <p:nvPicPr>
          <p:cNvPr id="6" name="Picture 5" descr="Meetup_Logo"/>
          <p:cNvPicPr>
            <a:picLocks noChangeAspect="1"/>
          </p:cNvPicPr>
          <p:nvPr/>
        </p:nvPicPr>
        <p:blipFill>
          <a:blip r:embed="rId6"/>
          <a:stretch>
            <a:fillRect/>
          </a:stretch>
        </p:blipFill>
        <p:spPr>
          <a:xfrm>
            <a:off x="1051560" y="1752600"/>
            <a:ext cx="1311910" cy="1257300"/>
          </a:xfrm>
          <a:prstGeom prst="rect">
            <a:avLst/>
          </a:prstGeom>
        </p:spPr>
      </p:pic>
      <p:pic>
        <p:nvPicPr>
          <p:cNvPr id="8" name="Picture 7" descr="linkedin-26"/>
          <p:cNvPicPr>
            <a:picLocks noChangeAspect="1"/>
          </p:cNvPicPr>
          <p:nvPr/>
        </p:nvPicPr>
        <p:blipFill>
          <a:blip r:embed="rId7"/>
          <a:srcRect l="32489" t="33185" r="27888" b="39764"/>
          <a:stretch>
            <a:fillRect/>
          </a:stretch>
        </p:blipFill>
        <p:spPr>
          <a:xfrm>
            <a:off x="854075" y="4568190"/>
            <a:ext cx="1509395" cy="772795"/>
          </a:xfrm>
          <a:prstGeom prst="rect">
            <a:avLst/>
          </a:prstGeom>
        </p:spPr>
      </p:pic>
      <p:pic>
        <p:nvPicPr>
          <p:cNvPr id="11" name="Picture 10" descr="facebook-logo-png-image-2335-1403"/>
          <p:cNvPicPr>
            <a:picLocks noChangeAspect="1"/>
          </p:cNvPicPr>
          <p:nvPr/>
        </p:nvPicPr>
        <p:blipFill>
          <a:blip r:embed="rId8"/>
          <a:stretch>
            <a:fillRect/>
          </a:stretch>
        </p:blipFill>
        <p:spPr>
          <a:xfrm>
            <a:off x="967740" y="3162935"/>
            <a:ext cx="1395730" cy="12515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2209800" y="76200"/>
            <a:ext cx="7772400" cy="1143000"/>
          </a:xfrm>
        </p:spPr>
        <p:txBody>
          <a:bodyPr/>
          <a:lstStyle/>
          <a:p>
            <a:pPr eaLnBrk="1" hangingPunct="1">
              <a:defRPr/>
            </a:pPr>
            <a:r>
              <a:rPr lang="en-US" dirty="0">
                <a:ea typeface="MS PGothic" panose="020B0600070205080204" pitchFamily="34" charset="-128"/>
              </a:rPr>
              <a:t>Announcements</a:t>
            </a:r>
          </a:p>
        </p:txBody>
      </p:sp>
      <p:sp>
        <p:nvSpPr>
          <p:cNvPr id="8195" name="Rectangle 3"/>
          <p:cNvSpPr>
            <a:spLocks noGrp="1" noChangeArrowheads="1"/>
          </p:cNvSpPr>
          <p:nvPr>
            <p:ph type="body" idx="1"/>
          </p:nvPr>
        </p:nvSpPr>
        <p:spPr>
          <a:xfrm>
            <a:off x="2209800" y="990600"/>
            <a:ext cx="7772400" cy="5105400"/>
          </a:xfrm>
        </p:spPr>
        <p:txBody>
          <a:bodyPr/>
          <a:lstStyle/>
          <a:p>
            <a:pPr eaLnBrk="1" hangingPunct="1">
              <a:defRPr/>
            </a:pPr>
            <a:endParaRPr lang="en-US" altLang="en-US" sz="2000" dirty="0">
              <a:latin typeface="+mj-lt"/>
              <a:ea typeface="MS PGothic" panose="020B0600070205080204" pitchFamily="34" charset="-128"/>
            </a:endParaRPr>
          </a:p>
          <a:p>
            <a:pPr eaLnBrk="1" hangingPunct="1">
              <a:defRPr/>
            </a:pPr>
            <a:r>
              <a:rPr lang="en-US" altLang="en-US" sz="2800" dirty="0">
                <a:latin typeface="+mj-lt"/>
                <a:ea typeface="MS PGothic" panose="020B0600070205080204" pitchFamily="34" charset="-128"/>
              </a:rPr>
              <a:t>A word from our Sponsor...</a:t>
            </a:r>
            <a:endParaRPr lang="en-US" altLang="en-US" sz="2000" dirty="0">
              <a:latin typeface="+mj-lt"/>
              <a:ea typeface="MS PGothic" panose="020B0600070205080204" pitchFamily="34" charset="-128"/>
            </a:endParaRPr>
          </a:p>
          <a:p>
            <a:pPr eaLnBrk="1" hangingPunct="1">
              <a:defRPr/>
            </a:pPr>
            <a:endParaRPr lang="en-US" altLang="en-US" sz="2000" dirty="0">
              <a:latin typeface="Arial" panose="020B0604020202020204" pitchFamily="34" charset="0"/>
              <a:ea typeface="MS PGothic" panose="020B0600070205080204" pitchFamily="34" charset="-128"/>
            </a:endParaRPr>
          </a:p>
          <a:p>
            <a:pPr eaLnBrk="1" hangingPunct="1">
              <a:defRPr/>
            </a:pPr>
            <a:endParaRPr lang="en-US" altLang="en-US" sz="2000" dirty="0">
              <a:latin typeface="Arial" panose="020B0604020202020204" pitchFamily="34" charset="0"/>
              <a:ea typeface="MS PGothic" panose="020B0600070205080204" pitchFamily="34" charset="-128"/>
            </a:endParaRPr>
          </a:p>
          <a:p>
            <a:pPr eaLnBrk="1" hangingPunct="1">
              <a:defRPr/>
            </a:pPr>
            <a:endParaRPr lang="en-US" altLang="en-US" sz="2000" dirty="0">
              <a:latin typeface="Arial" panose="020B0604020202020204" pitchFamily="34" charset="0"/>
              <a:ea typeface="MS PGothic" panose="020B0600070205080204" pitchFamily="34" charset="-128"/>
            </a:endParaRPr>
          </a:p>
          <a:p>
            <a:pPr eaLnBrk="1" hangingPunct="1">
              <a:defRPr/>
            </a:pPr>
            <a:endParaRPr lang="en-US" altLang="en-US" sz="2000" dirty="0">
              <a:latin typeface="Arial" panose="020B0604020202020204" pitchFamily="34" charset="0"/>
              <a:ea typeface="MS PGothic" panose="020B0600070205080204" pitchFamily="34" charset="-128"/>
            </a:endParaRPr>
          </a:p>
          <a:p>
            <a:pPr eaLnBrk="1" hangingPunct="1">
              <a:defRPr/>
            </a:pPr>
            <a:endParaRPr lang="en-US" altLang="en-US" sz="2000" dirty="0">
              <a:latin typeface="Arial" panose="020B0604020202020204" pitchFamily="34" charset="0"/>
              <a:ea typeface="MS PGothic" panose="020B0600070205080204" pitchFamily="34" charset="-128"/>
            </a:endParaRPr>
          </a:p>
        </p:txBody>
      </p:sp>
      <p:sp>
        <p:nvSpPr>
          <p:cNvPr id="2" name="Rectangle 1"/>
          <p:cNvSpPr/>
          <p:nvPr/>
        </p:nvSpPr>
        <p:spPr>
          <a:xfrm>
            <a:off x="5867400" y="1364903"/>
            <a:ext cx="309880" cy="460375"/>
          </a:xfrm>
          <a:prstGeom prst="rect">
            <a:avLst/>
          </a:prstGeom>
        </p:spPr>
        <p:txBody>
          <a:bodyPr wrap="none">
            <a:spAutoFit/>
          </a:bodyPr>
          <a:lstStyle/>
          <a:p>
            <a:endParaRPr lang="en-US" dirty="0"/>
          </a:p>
        </p:txBody>
      </p:sp>
      <p:pic>
        <p:nvPicPr>
          <p:cNvPr id="8" name="Picture 7" descr="A close up of a sign&#10;&#10;Description automatically generated">
            <a:extLst>
              <a:ext uri="{FF2B5EF4-FFF2-40B4-BE49-F238E27FC236}">
                <a16:creationId xmlns:a16="http://schemas.microsoft.com/office/drawing/2014/main" id="{59485945-4810-4C94-A3E4-AF7BA3DF4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985495"/>
            <a:ext cx="7143750" cy="4552950"/>
          </a:xfrm>
          <a:prstGeom prst="rect">
            <a:avLst/>
          </a:prstGeom>
          <a:solidFill>
            <a:schemeClr val="tx1"/>
          </a:solid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2209800" y="647700"/>
            <a:ext cx="7924800" cy="5905500"/>
          </a:xfrm>
        </p:spPr>
        <p:txBody>
          <a:bodyPr/>
          <a:lstStyle/>
          <a:p>
            <a:pPr eaLnBrk="1" hangingPunct="1">
              <a:defRPr/>
            </a:pPr>
            <a:endParaRPr lang="en-US" altLang="en-US" sz="2000" dirty="0">
              <a:latin typeface="+mj-lt"/>
              <a:ea typeface="MS PGothic" panose="020B0600070205080204" pitchFamily="34" charset="-128"/>
            </a:endParaRPr>
          </a:p>
          <a:p>
            <a:pPr eaLnBrk="1" hangingPunct="1">
              <a:defRPr/>
            </a:pPr>
            <a:r>
              <a:rPr lang="en-US" altLang="en-US" sz="2000" dirty="0" smtClean="0">
                <a:latin typeface="+mj-lt"/>
                <a:ea typeface="MS PGothic" panose="020B0600070205080204" pitchFamily="34" charset="-128"/>
              </a:rPr>
              <a:t>ResMed Access! </a:t>
            </a:r>
            <a:endParaRPr lang="en-US" altLang="en-US" sz="2000" dirty="0">
              <a:latin typeface="+mj-lt"/>
              <a:ea typeface="MS PGothic" panose="020B0600070205080204" pitchFamily="34" charset="-128"/>
            </a:endParaRPr>
          </a:p>
          <a:p>
            <a:pPr lvl="1" eaLnBrk="1" hangingPunct="1">
              <a:defRPr/>
            </a:pPr>
            <a:r>
              <a:rPr lang="en-US" altLang="en-US" sz="1600" dirty="0" smtClean="0">
                <a:latin typeface="+mj-lt"/>
                <a:ea typeface="MS PGothic" panose="020B0600070205080204" pitchFamily="34" charset="-128"/>
              </a:rPr>
              <a:t>Changing!</a:t>
            </a:r>
            <a:endParaRPr lang="en-US" altLang="en-US" sz="2000" dirty="0">
              <a:latin typeface="+mj-lt"/>
              <a:ea typeface="MS PGothic" panose="020B0600070205080204" pitchFamily="34" charset="-128"/>
            </a:endParaRPr>
          </a:p>
          <a:p>
            <a:pPr eaLnBrk="1" hangingPunct="1">
              <a:defRPr/>
            </a:pPr>
            <a:endParaRPr lang="en-US" altLang="en-US" sz="2000" dirty="0">
              <a:latin typeface="+mj-lt"/>
              <a:ea typeface="MS PGothic" panose="020B0600070205080204" pitchFamily="34" charset="-128"/>
            </a:endParaRPr>
          </a:p>
          <a:p>
            <a:pPr marL="457200" lvl="1" indent="0" eaLnBrk="1" hangingPunct="1">
              <a:buNone/>
              <a:defRPr/>
            </a:pPr>
            <a:endParaRPr lang="en-US" altLang="en-US" sz="1600" dirty="0">
              <a:latin typeface="+mj-lt"/>
              <a:ea typeface="MS PGothic" panose="020B0600070205080204" pitchFamily="34" charset="-128"/>
            </a:endParaRPr>
          </a:p>
          <a:p>
            <a:pPr lvl="1" eaLnBrk="1" hangingPunct="1">
              <a:defRPr/>
            </a:pPr>
            <a:endParaRPr lang="en-US" altLang="en-US" sz="1600" dirty="0">
              <a:ea typeface="MS PGothic" panose="020B0600070205080204" pitchFamily="34" charset="-128"/>
            </a:endParaRPr>
          </a:p>
          <a:p>
            <a:pPr lvl="1" eaLnBrk="1" hangingPunct="1">
              <a:defRPr/>
            </a:pPr>
            <a:endParaRPr lang="en-US" altLang="en-US" sz="1600" dirty="0">
              <a:ea typeface="MS PGothic" panose="020B0600070205080204" pitchFamily="34" charset="-128"/>
            </a:endParaRPr>
          </a:p>
          <a:p>
            <a:pPr lvl="1" eaLnBrk="1" hangingPunct="1">
              <a:defRPr/>
            </a:pPr>
            <a:endParaRPr lang="en-US" altLang="en-US" sz="1600" dirty="0">
              <a:ea typeface="MS PGothic" panose="020B0600070205080204" pitchFamily="34" charset="-128"/>
            </a:endParaRPr>
          </a:p>
          <a:p>
            <a:pPr eaLnBrk="1" hangingPunct="1">
              <a:defRPr/>
            </a:pPr>
            <a:endParaRPr lang="en-US" altLang="en-US" sz="2000" dirty="0">
              <a:latin typeface="+mj-lt"/>
              <a:ea typeface="MS PGothic" panose="020B0600070205080204" pitchFamily="34" charset="-128"/>
            </a:endParaRPr>
          </a:p>
          <a:p>
            <a:pPr eaLnBrk="1" hangingPunct="1">
              <a:defRPr/>
            </a:pPr>
            <a:endParaRPr lang="en-US" altLang="en-US" sz="2000" dirty="0">
              <a:latin typeface="Arial" panose="020B0604020202020204" pitchFamily="34" charset="0"/>
              <a:ea typeface="MS PGothic" panose="020B0600070205080204" pitchFamily="34" charset="-128"/>
            </a:endParaRPr>
          </a:p>
          <a:p>
            <a:pPr eaLnBrk="1" hangingPunct="1">
              <a:defRPr/>
            </a:pPr>
            <a:endParaRPr lang="en-US" altLang="en-US" sz="2000" dirty="0">
              <a:latin typeface="Arial" panose="020B0604020202020204" pitchFamily="34" charset="0"/>
              <a:ea typeface="MS PGothic" panose="020B0600070205080204" pitchFamily="34" charset="-128"/>
            </a:endParaRPr>
          </a:p>
        </p:txBody>
      </p:sp>
      <p:sp>
        <p:nvSpPr>
          <p:cNvPr id="99330" name="Rectangle 2"/>
          <p:cNvSpPr>
            <a:spLocks noGrp="1" noChangeArrowheads="1"/>
          </p:cNvSpPr>
          <p:nvPr>
            <p:ph type="title"/>
          </p:nvPr>
        </p:nvSpPr>
        <p:spPr>
          <a:xfrm>
            <a:off x="2209800" y="76200"/>
            <a:ext cx="7772400" cy="1143000"/>
          </a:xfrm>
        </p:spPr>
        <p:txBody>
          <a:bodyPr/>
          <a:lstStyle/>
          <a:p>
            <a:pPr eaLnBrk="1" hangingPunct="1">
              <a:defRPr/>
            </a:pPr>
            <a:r>
              <a:rPr lang="en-US" dirty="0">
                <a:ea typeface="MS PGothic" panose="020B0600070205080204" pitchFamily="34" charset="-128"/>
              </a:rPr>
              <a:t>Announcements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2209800" y="647700"/>
            <a:ext cx="7924800" cy="5905500"/>
          </a:xfrm>
        </p:spPr>
        <p:txBody>
          <a:bodyPr/>
          <a:lstStyle/>
          <a:p>
            <a:pPr eaLnBrk="1" hangingPunct="1">
              <a:defRPr/>
            </a:pPr>
            <a:endParaRPr lang="en-US" altLang="en-US" sz="2000" dirty="0">
              <a:latin typeface="+mj-lt"/>
              <a:ea typeface="MS PGothic" panose="020B0600070205080204" pitchFamily="34" charset="-128"/>
            </a:endParaRPr>
          </a:p>
          <a:p>
            <a:pPr eaLnBrk="1" hangingPunct="1">
              <a:defRPr/>
            </a:pPr>
            <a:r>
              <a:rPr lang="en-US" altLang="en-US" sz="2000" dirty="0">
                <a:latin typeface="+mj-lt"/>
                <a:ea typeface="MS PGothic" panose="020B0600070205080204" pitchFamily="34" charset="-128"/>
              </a:rPr>
              <a:t>Looking for Speakers! </a:t>
            </a:r>
          </a:p>
          <a:p>
            <a:pPr lvl="1" eaLnBrk="1" hangingPunct="1">
              <a:defRPr/>
            </a:pPr>
            <a:r>
              <a:rPr lang="en-US" altLang="en-US" sz="1600" dirty="0">
                <a:latin typeface="+mj-lt"/>
                <a:ea typeface="MS PGothic" panose="020B0600070205080204" pitchFamily="34" charset="-128"/>
              </a:rPr>
              <a:t>Now is your time to speak!</a:t>
            </a:r>
            <a:endParaRPr lang="en-US" altLang="en-US" sz="2000" dirty="0">
              <a:latin typeface="+mj-lt"/>
              <a:ea typeface="MS PGothic" panose="020B0600070205080204" pitchFamily="34" charset="-128"/>
            </a:endParaRPr>
          </a:p>
          <a:p>
            <a:pPr eaLnBrk="1" hangingPunct="1">
              <a:defRPr/>
            </a:pPr>
            <a:endParaRPr lang="en-US" altLang="en-US" sz="2000" dirty="0">
              <a:latin typeface="+mj-lt"/>
              <a:ea typeface="MS PGothic" panose="020B0600070205080204" pitchFamily="34" charset="-128"/>
            </a:endParaRPr>
          </a:p>
          <a:p>
            <a:pPr eaLnBrk="1" hangingPunct="1">
              <a:defRPr/>
            </a:pPr>
            <a:r>
              <a:rPr lang="en-US" altLang="en-US" sz="2000" dirty="0">
                <a:latin typeface="+mj-lt"/>
                <a:ea typeface="MS PGothic" panose="020B0600070205080204" pitchFamily="34" charset="-128"/>
              </a:rPr>
              <a:t>Looking for work?</a:t>
            </a:r>
          </a:p>
          <a:p>
            <a:pPr lvl="1" eaLnBrk="1" hangingPunct="1">
              <a:defRPr/>
            </a:pPr>
            <a:r>
              <a:rPr lang="en-US" altLang="en-US" sz="1600" dirty="0">
                <a:latin typeface="+mj-lt"/>
                <a:ea typeface="MS PGothic" panose="020B0600070205080204" pitchFamily="34" charset="-128"/>
              </a:rPr>
              <a:t>Now is your moment to advertise your skills!</a:t>
            </a:r>
          </a:p>
          <a:p>
            <a:pPr lvl="1" eaLnBrk="1" hangingPunct="1">
              <a:defRPr/>
            </a:pPr>
            <a:endParaRPr lang="en-US" altLang="en-US" sz="1600" dirty="0">
              <a:latin typeface="+mj-lt"/>
              <a:ea typeface="MS PGothic" panose="020B0600070205080204" pitchFamily="34" charset="-128"/>
            </a:endParaRPr>
          </a:p>
          <a:p>
            <a:pPr eaLnBrk="1" hangingPunct="1">
              <a:defRPr/>
            </a:pPr>
            <a:r>
              <a:rPr lang="en-US" altLang="en-US" sz="2000" dirty="0">
                <a:latin typeface="+mj-lt"/>
                <a:ea typeface="MS PGothic" panose="020B0600070205080204" pitchFamily="34" charset="-128"/>
              </a:rPr>
              <a:t>Hiring Managers</a:t>
            </a:r>
          </a:p>
          <a:p>
            <a:pPr lvl="1" eaLnBrk="1" hangingPunct="1">
              <a:defRPr/>
            </a:pPr>
            <a:r>
              <a:rPr lang="en-US" altLang="en-US" sz="1600" dirty="0">
                <a:latin typeface="+mj-lt"/>
                <a:ea typeface="MS PGothic" panose="020B0600070205080204" pitchFamily="34" charset="-128"/>
              </a:rPr>
              <a:t>Now is your moment!</a:t>
            </a:r>
          </a:p>
          <a:p>
            <a:pPr eaLnBrk="1" hangingPunct="1">
              <a:defRPr/>
            </a:pPr>
            <a:endParaRPr lang="en-US" altLang="en-US" sz="2000" dirty="0">
              <a:latin typeface="+mj-lt"/>
              <a:ea typeface="MS PGothic" panose="020B0600070205080204" pitchFamily="34" charset="-128"/>
            </a:endParaRPr>
          </a:p>
          <a:p>
            <a:pPr eaLnBrk="1" hangingPunct="1">
              <a:defRPr/>
            </a:pPr>
            <a:r>
              <a:rPr lang="en-US" altLang="en-US" sz="2000" dirty="0">
                <a:latin typeface="+mj-lt"/>
                <a:ea typeface="MS PGothic" panose="020B0600070205080204" pitchFamily="34" charset="-128"/>
              </a:rPr>
              <a:t>SD </a:t>
            </a:r>
            <a:r>
              <a:rPr lang="en-US" altLang="en-US" sz="2000" dirty="0" err="1">
                <a:latin typeface="+mj-lt"/>
                <a:ea typeface="MS PGothic" panose="020B0600070205080204" pitchFamily="34" charset="-128"/>
              </a:rPr>
              <a:t>Kotlin</a:t>
            </a:r>
            <a:r>
              <a:rPr lang="en-US" altLang="en-US" sz="2000" dirty="0">
                <a:latin typeface="+mj-lt"/>
                <a:ea typeface="MS PGothic" panose="020B0600070205080204" pitchFamily="34" charset="-128"/>
              </a:rPr>
              <a:t> – 1</a:t>
            </a:r>
            <a:r>
              <a:rPr lang="en-US" altLang="en-US" sz="2000" baseline="30000" dirty="0">
                <a:latin typeface="+mj-lt"/>
                <a:ea typeface="MS PGothic" panose="020B0600070205080204" pitchFamily="34" charset="-128"/>
              </a:rPr>
              <a:t>st</a:t>
            </a:r>
            <a:r>
              <a:rPr lang="en-US" altLang="en-US" sz="2000" dirty="0">
                <a:latin typeface="+mj-lt"/>
                <a:ea typeface="MS PGothic" panose="020B0600070205080204" pitchFamily="34" charset="-128"/>
              </a:rPr>
              <a:t> Wed of each month! </a:t>
            </a:r>
          </a:p>
          <a:p>
            <a:pPr lvl="1" eaLnBrk="1" hangingPunct="1">
              <a:defRPr/>
            </a:pPr>
            <a:r>
              <a:rPr lang="en-US" altLang="en-US" sz="1600" dirty="0">
                <a:latin typeface="+mj-lt"/>
                <a:ea typeface="MS PGothic" panose="020B0600070205080204" pitchFamily="34" charset="-128"/>
              </a:rPr>
              <a:t>6:30 pm @ </a:t>
            </a:r>
            <a:r>
              <a:rPr lang="en-US" altLang="en-US" sz="1600" dirty="0" err="1">
                <a:latin typeface="+mj-lt"/>
                <a:ea typeface="MS PGothic" panose="020B0600070205080204" pitchFamily="34" charset="-128"/>
              </a:rPr>
              <a:t>eSub</a:t>
            </a:r>
            <a:r>
              <a:rPr lang="en-US" altLang="en-US" sz="1600" dirty="0">
                <a:latin typeface="+mj-lt"/>
                <a:ea typeface="MS PGothic" panose="020B0600070205080204" pitchFamily="34" charset="-128"/>
              </a:rPr>
              <a:t> Construction Software in </a:t>
            </a:r>
            <a:r>
              <a:rPr lang="en-US" altLang="en-US" sz="1600" dirty="0" smtClean="0">
                <a:latin typeface="+mj-lt"/>
                <a:ea typeface="MS PGothic" panose="020B0600070205080204" pitchFamily="34" charset="-128"/>
              </a:rPr>
              <a:t>UTC</a:t>
            </a:r>
          </a:p>
          <a:p>
            <a:pPr lvl="1" eaLnBrk="1" hangingPunct="1">
              <a:defRPr/>
            </a:pPr>
            <a:endParaRPr lang="en-US" altLang="en-US" sz="1600" dirty="0" smtClean="0">
              <a:latin typeface="+mj-lt"/>
              <a:ea typeface="MS PGothic" panose="020B0600070205080204" pitchFamily="34" charset="-128"/>
            </a:endParaRPr>
          </a:p>
          <a:p>
            <a:pPr marL="0" indent="0" eaLnBrk="1" hangingPunct="1">
              <a:buNone/>
              <a:defRPr/>
            </a:pPr>
            <a:r>
              <a:rPr lang="en-US" altLang="en-US" sz="2000" strike="dblStrike" dirty="0" smtClean="0">
                <a:latin typeface="+mj-lt"/>
                <a:ea typeface="MS PGothic" panose="020B0600070205080204" pitchFamily="34" charset="-128"/>
              </a:rPr>
              <a:t> </a:t>
            </a:r>
            <a:endParaRPr lang="en-US" altLang="en-US" sz="2000" dirty="0">
              <a:latin typeface="+mj-lt"/>
              <a:ea typeface="MS PGothic" panose="020B0600070205080204" pitchFamily="34" charset="-128"/>
            </a:endParaRPr>
          </a:p>
          <a:p>
            <a:pPr eaLnBrk="1" hangingPunct="1">
              <a:defRPr/>
            </a:pPr>
            <a:r>
              <a:rPr lang="en-US" altLang="en-US" sz="2000" dirty="0">
                <a:latin typeface="+mj-lt"/>
                <a:ea typeface="MS PGothic" panose="020B0600070205080204" pitchFamily="34" charset="-128"/>
              </a:rPr>
              <a:t>Anything else happening in San Diego?</a:t>
            </a:r>
          </a:p>
          <a:p>
            <a:pPr marL="457200" lvl="1" indent="0" eaLnBrk="1" hangingPunct="1">
              <a:buNone/>
              <a:defRPr/>
            </a:pPr>
            <a:endParaRPr lang="en-US" altLang="en-US" sz="1600" dirty="0">
              <a:latin typeface="+mj-lt"/>
              <a:ea typeface="MS PGothic" panose="020B0600070205080204" pitchFamily="34" charset="-128"/>
            </a:endParaRPr>
          </a:p>
          <a:p>
            <a:pPr lvl="1" eaLnBrk="1" hangingPunct="1">
              <a:defRPr/>
            </a:pPr>
            <a:endParaRPr lang="en-US" altLang="en-US" sz="1600" dirty="0">
              <a:ea typeface="MS PGothic" panose="020B0600070205080204" pitchFamily="34" charset="-128"/>
            </a:endParaRPr>
          </a:p>
          <a:p>
            <a:pPr lvl="1" eaLnBrk="1" hangingPunct="1">
              <a:defRPr/>
            </a:pPr>
            <a:endParaRPr lang="en-US" altLang="en-US" sz="1600" dirty="0">
              <a:ea typeface="MS PGothic" panose="020B0600070205080204" pitchFamily="34" charset="-128"/>
            </a:endParaRPr>
          </a:p>
          <a:p>
            <a:pPr lvl="1" eaLnBrk="1" hangingPunct="1">
              <a:defRPr/>
            </a:pPr>
            <a:endParaRPr lang="en-US" altLang="en-US" sz="1600" dirty="0">
              <a:ea typeface="MS PGothic" panose="020B0600070205080204" pitchFamily="34" charset="-128"/>
            </a:endParaRPr>
          </a:p>
          <a:p>
            <a:pPr eaLnBrk="1" hangingPunct="1">
              <a:defRPr/>
            </a:pPr>
            <a:endParaRPr lang="en-US" altLang="en-US" sz="2000" dirty="0">
              <a:latin typeface="+mj-lt"/>
              <a:ea typeface="MS PGothic" panose="020B0600070205080204" pitchFamily="34" charset="-128"/>
            </a:endParaRPr>
          </a:p>
          <a:p>
            <a:pPr eaLnBrk="1" hangingPunct="1">
              <a:defRPr/>
            </a:pPr>
            <a:endParaRPr lang="en-US" altLang="en-US" sz="2000" dirty="0">
              <a:latin typeface="Arial" panose="020B0604020202020204" pitchFamily="34" charset="0"/>
              <a:ea typeface="MS PGothic" panose="020B0600070205080204" pitchFamily="34" charset="-128"/>
            </a:endParaRPr>
          </a:p>
          <a:p>
            <a:pPr eaLnBrk="1" hangingPunct="1">
              <a:defRPr/>
            </a:pPr>
            <a:endParaRPr lang="en-US" altLang="en-US" sz="2000" dirty="0">
              <a:latin typeface="Arial" panose="020B0604020202020204" pitchFamily="34" charset="0"/>
              <a:ea typeface="MS PGothic" panose="020B0600070205080204" pitchFamily="34" charset="-128"/>
            </a:endParaRPr>
          </a:p>
        </p:txBody>
      </p:sp>
      <p:sp>
        <p:nvSpPr>
          <p:cNvPr id="99330" name="Rectangle 2"/>
          <p:cNvSpPr>
            <a:spLocks noGrp="1" noChangeArrowheads="1"/>
          </p:cNvSpPr>
          <p:nvPr>
            <p:ph type="title"/>
          </p:nvPr>
        </p:nvSpPr>
        <p:spPr>
          <a:xfrm>
            <a:off x="2209800" y="76200"/>
            <a:ext cx="7772400" cy="1143000"/>
          </a:xfrm>
        </p:spPr>
        <p:txBody>
          <a:bodyPr/>
          <a:lstStyle/>
          <a:p>
            <a:pPr eaLnBrk="1" hangingPunct="1">
              <a:defRPr/>
            </a:pPr>
            <a:r>
              <a:rPr lang="en-US" dirty="0">
                <a:ea typeface="MS PGothic" panose="020B0600070205080204" pitchFamily="34" charset="-128"/>
              </a:rPr>
              <a:t>Announcements</a:t>
            </a:r>
          </a:p>
        </p:txBody>
      </p:sp>
    </p:spTree>
    <p:extLst>
      <p:ext uri="{BB962C8B-B14F-4D97-AF65-F5344CB8AC3E}">
        <p14:creationId xmlns:p14="http://schemas.microsoft.com/office/powerpoint/2010/main" val="2953791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a:xfrm>
            <a:off x="2209800" y="76200"/>
            <a:ext cx="7772400" cy="838200"/>
          </a:xfrm>
        </p:spPr>
        <p:txBody>
          <a:bodyPr/>
          <a:lstStyle/>
          <a:p>
            <a:pPr eaLnBrk="1" hangingPunct="1">
              <a:defRPr/>
            </a:pPr>
            <a:r>
              <a:rPr lang="en-US" dirty="0">
                <a:ea typeface="MS PGothic" panose="020B0600070205080204" pitchFamily="34" charset="-128"/>
              </a:rPr>
              <a:t>Speaker Introduction</a:t>
            </a:r>
          </a:p>
        </p:txBody>
      </p:sp>
      <p:sp>
        <p:nvSpPr>
          <p:cNvPr id="10243" name="Rectangle 3"/>
          <p:cNvSpPr>
            <a:spLocks noGrp="1" noChangeArrowheads="1"/>
          </p:cNvSpPr>
          <p:nvPr>
            <p:ph type="body" idx="4294967295"/>
          </p:nvPr>
        </p:nvSpPr>
        <p:spPr>
          <a:xfrm>
            <a:off x="838200" y="993775"/>
            <a:ext cx="10515600" cy="5486400"/>
          </a:xfrm>
        </p:spPr>
        <p:txBody>
          <a:bodyPr/>
          <a:lstStyle/>
          <a:p>
            <a:pPr marL="0" indent="0" eaLnBrk="1" hangingPunct="1">
              <a:lnSpc>
                <a:spcPct val="80000"/>
              </a:lnSpc>
              <a:buFont typeface="Wingdings" panose="05000000000000000000" pitchFamily="2" charset="2"/>
              <a:buNone/>
              <a:defRPr/>
            </a:pPr>
            <a:endParaRPr kumimoji="1" lang="en-US" sz="2000" dirty="0">
              <a:latin typeface="+mj-lt"/>
              <a:ea typeface="MS PGothic" panose="020B0600070205080204" pitchFamily="34" charset="-128"/>
            </a:endParaRPr>
          </a:p>
          <a:p>
            <a:pPr>
              <a:defRPr/>
            </a:pPr>
            <a:r>
              <a:rPr lang="en-US" sz="2000" b="1" dirty="0">
                <a:latin typeface="+mj-lt"/>
                <a:cs typeface="Arial" panose="020B0604020202020204" pitchFamily="34" charset="0"/>
              </a:rPr>
              <a:t>Speaker Bio:</a:t>
            </a:r>
          </a:p>
          <a:p>
            <a:pPr>
              <a:defRPr/>
            </a:pPr>
            <a:r>
              <a:rPr lang="en-US" sz="2000" b="1" dirty="0">
                <a:latin typeface="+mj-lt"/>
              </a:rPr>
              <a:t>Paul Anderson </a:t>
            </a:r>
            <a:r>
              <a:rPr lang="en-US" sz="2000" dirty="0">
                <a:latin typeface="+mj-lt"/>
              </a:rPr>
              <a:t>is a Java Champion and Oracle </a:t>
            </a:r>
            <a:r>
              <a:rPr lang="en-US" sz="2000" dirty="0" err="1">
                <a:latin typeface="+mj-lt"/>
              </a:rPr>
              <a:t>GroundBreaker</a:t>
            </a:r>
            <a:r>
              <a:rPr lang="en-US" sz="2000" dirty="0">
                <a:latin typeface="+mj-lt"/>
              </a:rPr>
              <a:t> Ambassador. He is the Director of Training and founding member of the Anderson Software Group. Paul is an experienced speaker and specializes in making the technical aspects of software engineering understandable. He is a frequent speaker at </a:t>
            </a:r>
            <a:r>
              <a:rPr lang="en-US" sz="2000" dirty="0" err="1">
                <a:latin typeface="+mj-lt"/>
              </a:rPr>
              <a:t>Devoxx</a:t>
            </a:r>
            <a:r>
              <a:rPr lang="en-US" sz="2000" dirty="0">
                <a:latin typeface="+mj-lt"/>
              </a:rPr>
              <a:t>, </a:t>
            </a:r>
            <a:r>
              <a:rPr lang="en-US" sz="2000" dirty="0" err="1">
                <a:latin typeface="+mj-lt"/>
              </a:rPr>
              <a:t>DevNexus</a:t>
            </a:r>
            <a:r>
              <a:rPr lang="en-US" sz="2000" dirty="0">
                <a:latin typeface="+mj-lt"/>
              </a:rPr>
              <a:t>, and Oracle Code conferences. He is also the co-author of eight textbooks on software engineering and has </a:t>
            </a:r>
            <a:r>
              <a:rPr lang="en-US" sz="2000" dirty="0" err="1">
                <a:latin typeface="+mj-lt"/>
              </a:rPr>
              <a:t>LiveLesson</a:t>
            </a:r>
            <a:r>
              <a:rPr lang="en-US" sz="2000" dirty="0">
                <a:latin typeface="+mj-lt"/>
              </a:rPr>
              <a:t> training videos on JavaFX and Java Reflection</a:t>
            </a:r>
          </a:p>
          <a:p>
            <a:pPr>
              <a:defRPr/>
            </a:pPr>
            <a:endParaRPr lang="en-US" sz="2000" dirty="0">
              <a:latin typeface="+mj-lt"/>
            </a:endParaRPr>
          </a:p>
          <a:p>
            <a:pPr>
              <a:defRPr/>
            </a:pPr>
            <a:r>
              <a:rPr lang="en-US" sz="2000" b="1" dirty="0">
                <a:latin typeface="+mj-lt"/>
              </a:rPr>
              <a:t>Gail Anderson </a:t>
            </a:r>
            <a:r>
              <a:rPr lang="en-US" sz="2000" dirty="0">
                <a:latin typeface="+mj-lt"/>
              </a:rPr>
              <a:t>is a Java Champion and Oracle </a:t>
            </a:r>
            <a:r>
              <a:rPr lang="en-US" sz="2000" dirty="0" err="1">
                <a:latin typeface="+mj-lt"/>
              </a:rPr>
              <a:t>GroundBreaker</a:t>
            </a:r>
            <a:r>
              <a:rPr lang="en-US" sz="2000" dirty="0">
                <a:latin typeface="+mj-lt"/>
              </a:rPr>
              <a:t> Ambassador. She is the Director of Research and founding member of the Anderson Software Group. Gail enjoys researching and writing about leading-edge Java technologies. She is also the co-author of eight textbooks on software engineering and is a frequent speaker at </a:t>
            </a:r>
            <a:r>
              <a:rPr lang="en-US" sz="2000" dirty="0" err="1">
                <a:latin typeface="+mj-lt"/>
              </a:rPr>
              <a:t>Devoxx</a:t>
            </a:r>
            <a:r>
              <a:rPr lang="en-US" sz="2000" dirty="0">
                <a:latin typeface="+mj-lt"/>
              </a:rPr>
              <a:t>, </a:t>
            </a:r>
            <a:r>
              <a:rPr lang="en-US" sz="2000" dirty="0" err="1">
                <a:latin typeface="+mj-lt"/>
              </a:rPr>
              <a:t>DevNexus</a:t>
            </a:r>
            <a:r>
              <a:rPr lang="en-US" sz="2000" dirty="0">
                <a:latin typeface="+mj-lt"/>
              </a:rPr>
              <a:t>, and Oracle Code conferences.</a:t>
            </a:r>
            <a:endParaRPr lang="en-US" sz="2000"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0025" y="-57785"/>
            <a:ext cx="12592050" cy="6973570"/>
          </a:xfrm>
          <a:prstGeom prst="rect">
            <a:avLst/>
          </a:prstGeom>
        </p:spPr>
      </p:pic>
      <p:sp>
        <p:nvSpPr>
          <p:cNvPr id="5" name="Text Box 4"/>
          <p:cNvSpPr txBox="1"/>
          <p:nvPr/>
        </p:nvSpPr>
        <p:spPr>
          <a:xfrm>
            <a:off x="2653030" y="628650"/>
            <a:ext cx="6886575" cy="1014730"/>
          </a:xfrm>
          <a:prstGeom prst="rect">
            <a:avLst/>
          </a:prstGeom>
          <a:noFill/>
        </p:spPr>
        <p:txBody>
          <a:bodyPr wrap="none" rtlCol="0">
            <a:spAutoFit/>
          </a:bodyPr>
          <a:lstStyle/>
          <a:p>
            <a:r>
              <a:rPr lang="en-US" sz="6000" b="1">
                <a:effectLst>
                  <a:glow rad="228600">
                    <a:schemeClr val="accent1">
                      <a:satMod val="175000"/>
                      <a:alpha val="40000"/>
                    </a:schemeClr>
                  </a:glow>
                </a:effectLst>
              </a:rPr>
              <a:t>Thank You ResMed!</a:t>
            </a:r>
          </a:p>
        </p:txBody>
      </p:sp>
      <p:pic>
        <p:nvPicPr>
          <p:cNvPr id="7" name="Picture 6" descr="ResMed_logo_digital_256x256"/>
          <p:cNvPicPr>
            <a:picLocks noChangeAspect="1"/>
          </p:cNvPicPr>
          <p:nvPr/>
        </p:nvPicPr>
        <p:blipFill>
          <a:blip r:embed="rId3"/>
          <a:stretch>
            <a:fillRect/>
          </a:stretch>
        </p:blipFill>
        <p:spPr>
          <a:xfrm>
            <a:off x="4471035" y="3807460"/>
            <a:ext cx="3250565" cy="325056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Soaring">
  <a:themeElements>
    <a:clrScheme name="">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FF00"/>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n-US" sz="2400" b="0" i="0" u="none" strike="noStrike" cap="none" normalizeH="0" baseline="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n-US" sz="2400" b="0" i="0" u="none" strike="noStrike" cap="none" normalizeH="0" baseline="0">
            <a:ln>
              <a:noFill/>
            </a:ln>
            <a:solidFill>
              <a:schemeClr val="tx1"/>
            </a:solidFill>
            <a:effectLst/>
            <a:latin typeface="Times New Roman" panose="02020603050405020304" pitchFamily="1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327</TotalTime>
  <Words>411</Words>
  <Application>Microsoft Office PowerPoint</Application>
  <PresentationFormat>Widescreen</PresentationFormat>
  <Paragraphs>88</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MS PGothic</vt:lpstr>
      <vt:lpstr>Arial</vt:lpstr>
      <vt:lpstr>Times New Roman</vt:lpstr>
      <vt:lpstr>Wingdings</vt:lpstr>
      <vt:lpstr>Soaring</vt:lpstr>
      <vt:lpstr> San Diego  Java User’s Group www.sdjug.org Cell Phones to Stun!</vt:lpstr>
      <vt:lpstr>Timeline</vt:lpstr>
      <vt:lpstr>Our Mission</vt:lpstr>
      <vt:lpstr>Become a member!</vt:lpstr>
      <vt:lpstr>Announcements</vt:lpstr>
      <vt:lpstr>Announcements</vt:lpstr>
      <vt:lpstr>Announcements</vt:lpstr>
      <vt:lpstr>Speaker Introduction</vt:lpstr>
      <vt:lpstr>PowerPoint Presentation</vt:lpstr>
      <vt:lpstr>www.sdjug.org </vt:lpstr>
    </vt:vector>
  </TitlesOfParts>
  <Company>www.sdjug.com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Diego Java User's Group</dc:title>
  <dc:subject>20080318 meeting</dc:subject>
  <dc:creator>Paul Webber</dc:creator>
  <cp:lastModifiedBy>Paul Webber</cp:lastModifiedBy>
  <cp:revision>575</cp:revision>
  <cp:lastPrinted>1999-01-15T19:06:00Z</cp:lastPrinted>
  <dcterms:created xsi:type="dcterms:W3CDTF">2009-10-20T14:28:00Z</dcterms:created>
  <dcterms:modified xsi:type="dcterms:W3CDTF">2019-04-15T22:23:10Z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