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0" r:id="rId1"/>
    <p:sldMasterId id="2147484647" r:id="rId2"/>
  </p:sldMasterIdLst>
  <p:notesMasterIdLst>
    <p:notesMasterId r:id="rId12"/>
  </p:notesMasterIdLst>
  <p:handoutMasterIdLst>
    <p:handoutMasterId r:id="rId13"/>
  </p:handoutMasterIdLst>
  <p:sldIdLst>
    <p:sldId id="307" r:id="rId3"/>
    <p:sldId id="308" r:id="rId4"/>
    <p:sldId id="267" r:id="rId5"/>
    <p:sldId id="286" r:id="rId6"/>
    <p:sldId id="313" r:id="rId7"/>
    <p:sldId id="309" r:id="rId8"/>
    <p:sldId id="314" r:id="rId9"/>
    <p:sldId id="302" r:id="rId10"/>
    <p:sldId id="291" r:id="rId11"/>
  </p:sldIdLst>
  <p:sldSz cx="9144000" cy="6858000" type="screen4x3"/>
  <p:notesSz cx="6997700" cy="9283700"/>
  <p:defaultTextStyle>
    <a:defPPr>
      <a:defRPr lang="en-US"/>
    </a:defPPr>
    <a:lvl1pPr algn="l" rtl="0" fontAlgn="base">
      <a:spcBef>
        <a:spcPct val="0"/>
      </a:spcBef>
      <a:spcAft>
        <a:spcPct val="0"/>
      </a:spcAft>
      <a:defRPr kumimoji="1" sz="2400" kern="1200">
        <a:solidFill>
          <a:schemeClr val="tx1"/>
        </a:solidFill>
        <a:latin typeface="Times New Roman" pitchFamily="18" charset="0"/>
        <a:ea typeface="ＭＳ Ｐゴシック" pitchFamily="34" charset="-128"/>
        <a:cs typeface="+mn-cs"/>
      </a:defRPr>
    </a:lvl1pPr>
    <a:lvl2pPr marL="457200" algn="l" rtl="0" fontAlgn="base">
      <a:spcBef>
        <a:spcPct val="0"/>
      </a:spcBef>
      <a:spcAft>
        <a:spcPct val="0"/>
      </a:spcAft>
      <a:defRPr kumimoji="1" sz="2400" kern="1200">
        <a:solidFill>
          <a:schemeClr val="tx1"/>
        </a:solidFill>
        <a:latin typeface="Times New Roman" pitchFamily="18" charset="0"/>
        <a:ea typeface="ＭＳ Ｐゴシック" pitchFamily="34" charset="-128"/>
        <a:cs typeface="+mn-cs"/>
      </a:defRPr>
    </a:lvl2pPr>
    <a:lvl3pPr marL="914400" algn="l" rtl="0" fontAlgn="base">
      <a:spcBef>
        <a:spcPct val="0"/>
      </a:spcBef>
      <a:spcAft>
        <a:spcPct val="0"/>
      </a:spcAft>
      <a:defRPr kumimoji="1" sz="2400" kern="1200">
        <a:solidFill>
          <a:schemeClr val="tx1"/>
        </a:solidFill>
        <a:latin typeface="Times New Roman" pitchFamily="18" charset="0"/>
        <a:ea typeface="ＭＳ Ｐゴシック" pitchFamily="34" charset="-128"/>
        <a:cs typeface="+mn-cs"/>
      </a:defRPr>
    </a:lvl3pPr>
    <a:lvl4pPr marL="1371600" algn="l" rtl="0" fontAlgn="base">
      <a:spcBef>
        <a:spcPct val="0"/>
      </a:spcBef>
      <a:spcAft>
        <a:spcPct val="0"/>
      </a:spcAft>
      <a:defRPr kumimoji="1" sz="2400" kern="1200">
        <a:solidFill>
          <a:schemeClr val="tx1"/>
        </a:solidFill>
        <a:latin typeface="Times New Roman" pitchFamily="18" charset="0"/>
        <a:ea typeface="ＭＳ Ｐゴシック" pitchFamily="34" charset="-128"/>
        <a:cs typeface="+mn-cs"/>
      </a:defRPr>
    </a:lvl4pPr>
    <a:lvl5pPr marL="1828800" algn="l" rtl="0" fontAlgn="base">
      <a:spcBef>
        <a:spcPct val="0"/>
      </a:spcBef>
      <a:spcAft>
        <a:spcPct val="0"/>
      </a:spcAft>
      <a:defRPr kumimoji="1" sz="2400" kern="1200">
        <a:solidFill>
          <a:schemeClr val="tx1"/>
        </a:solidFill>
        <a:latin typeface="Times New Roman" pitchFamily="18" charset="0"/>
        <a:ea typeface="ＭＳ Ｐゴシック" pitchFamily="34" charset="-128"/>
        <a:cs typeface="+mn-cs"/>
      </a:defRPr>
    </a:lvl5pPr>
    <a:lvl6pPr marL="2286000" algn="l" defTabSz="914400" rtl="0" eaLnBrk="1" latinLnBrk="0" hangingPunct="1">
      <a:defRPr kumimoji="1" sz="2400" kern="1200">
        <a:solidFill>
          <a:schemeClr val="tx1"/>
        </a:solidFill>
        <a:latin typeface="Times New Roman" pitchFamily="18" charset="0"/>
        <a:ea typeface="ＭＳ Ｐゴシック" pitchFamily="34" charset="-128"/>
        <a:cs typeface="+mn-cs"/>
      </a:defRPr>
    </a:lvl6pPr>
    <a:lvl7pPr marL="2743200" algn="l" defTabSz="914400" rtl="0" eaLnBrk="1" latinLnBrk="0" hangingPunct="1">
      <a:defRPr kumimoji="1" sz="2400" kern="1200">
        <a:solidFill>
          <a:schemeClr val="tx1"/>
        </a:solidFill>
        <a:latin typeface="Times New Roman" pitchFamily="18" charset="0"/>
        <a:ea typeface="ＭＳ Ｐゴシック" pitchFamily="34" charset="-128"/>
        <a:cs typeface="+mn-cs"/>
      </a:defRPr>
    </a:lvl7pPr>
    <a:lvl8pPr marL="3200400" algn="l" defTabSz="914400" rtl="0" eaLnBrk="1" latinLnBrk="0" hangingPunct="1">
      <a:defRPr kumimoji="1" sz="2400" kern="1200">
        <a:solidFill>
          <a:schemeClr val="tx1"/>
        </a:solidFill>
        <a:latin typeface="Times New Roman" pitchFamily="18" charset="0"/>
        <a:ea typeface="ＭＳ Ｐゴシック" pitchFamily="34" charset="-128"/>
        <a:cs typeface="+mn-cs"/>
      </a:defRPr>
    </a:lvl8pPr>
    <a:lvl9pPr marL="3657600" algn="l" defTabSz="914400" rtl="0" eaLnBrk="1" latinLnBrk="0" hangingPunct="1">
      <a:defRPr kumimoji="1" sz="2400" kern="1200">
        <a:solidFill>
          <a:schemeClr val="tx1"/>
        </a:solidFill>
        <a:latin typeface="Times New Roman" pitchFamily="18"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99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6517" autoAdjust="0"/>
  </p:normalViewPr>
  <p:slideViewPr>
    <p:cSldViewPr>
      <p:cViewPr varScale="1">
        <p:scale>
          <a:sx n="68" d="100"/>
          <a:sy n="68" d="100"/>
        </p:scale>
        <p:origin x="-144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1" d="100"/>
          <a:sy n="61" d="100"/>
        </p:scale>
        <p:origin x="-1710" y="-78"/>
      </p:cViewPr>
      <p:guideLst>
        <p:guide orient="horz" pos="2924"/>
        <p:guide pos="22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handoutMaster" Target="handoutMasters/handout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3032125" cy="463550"/>
          </a:xfrm>
          <a:prstGeom prst="rect">
            <a:avLst/>
          </a:prstGeom>
          <a:noFill/>
          <a:ln w="12700" cap="sq">
            <a:noFill/>
            <a:miter lim="800000"/>
            <a:headEnd type="none" w="sm" len="sm"/>
            <a:tailEnd type="none" w="sm" len="sm"/>
          </a:ln>
          <a:effectLst/>
        </p:spPr>
        <p:txBody>
          <a:bodyPr vert="horz" wrap="square" lIns="93031" tIns="46516" rIns="93031" bIns="46516" numCol="1" anchor="t" anchorCtr="0" compatLnSpc="1">
            <a:prstTxWarp prst="textNoShape">
              <a:avLst/>
            </a:prstTxWarp>
          </a:bodyPr>
          <a:lstStyle>
            <a:lvl1pPr defTabSz="930275" eaLnBrk="0" hangingPunct="0">
              <a:defRPr kumimoji="0" sz="1200">
                <a:latin typeface="Times New Roman" pitchFamily="-108" charset="0"/>
                <a:ea typeface="ＭＳ Ｐゴシック" pitchFamily="-108" charset="-128"/>
              </a:defRPr>
            </a:lvl1pPr>
          </a:lstStyle>
          <a:p>
            <a:pPr>
              <a:defRPr/>
            </a:pPr>
            <a:endParaRPr lang="en-US"/>
          </a:p>
        </p:txBody>
      </p:sp>
      <p:sp>
        <p:nvSpPr>
          <p:cNvPr id="15363" name="Rectangle 3"/>
          <p:cNvSpPr>
            <a:spLocks noGrp="1" noChangeArrowheads="1"/>
          </p:cNvSpPr>
          <p:nvPr>
            <p:ph type="dt" sz="quarter" idx="1"/>
          </p:nvPr>
        </p:nvSpPr>
        <p:spPr bwMode="auto">
          <a:xfrm>
            <a:off x="3965575" y="0"/>
            <a:ext cx="3032125" cy="463550"/>
          </a:xfrm>
          <a:prstGeom prst="rect">
            <a:avLst/>
          </a:prstGeom>
          <a:noFill/>
          <a:ln w="12700" cap="sq">
            <a:noFill/>
            <a:miter lim="800000"/>
            <a:headEnd type="none" w="sm" len="sm"/>
            <a:tailEnd type="none" w="sm" len="sm"/>
          </a:ln>
          <a:effectLst/>
        </p:spPr>
        <p:txBody>
          <a:bodyPr vert="horz" wrap="square" lIns="93031" tIns="46516" rIns="93031" bIns="46516" numCol="1" anchor="t" anchorCtr="0" compatLnSpc="1">
            <a:prstTxWarp prst="textNoShape">
              <a:avLst/>
            </a:prstTxWarp>
          </a:bodyPr>
          <a:lstStyle>
            <a:lvl1pPr algn="r" defTabSz="930275" eaLnBrk="0" hangingPunct="0">
              <a:defRPr kumimoji="0" sz="1200">
                <a:latin typeface="Times New Roman" pitchFamily="-108" charset="0"/>
                <a:ea typeface="ＭＳ Ｐゴシック" pitchFamily="-108" charset="-128"/>
              </a:defRPr>
            </a:lvl1pPr>
          </a:lstStyle>
          <a:p>
            <a:pPr>
              <a:defRPr/>
            </a:pPr>
            <a:endParaRPr lang="en-US"/>
          </a:p>
        </p:txBody>
      </p:sp>
      <p:sp>
        <p:nvSpPr>
          <p:cNvPr id="15364" name="Rectangle 4"/>
          <p:cNvSpPr>
            <a:spLocks noGrp="1" noChangeArrowheads="1"/>
          </p:cNvSpPr>
          <p:nvPr>
            <p:ph type="ftr" sz="quarter" idx="2"/>
          </p:nvPr>
        </p:nvSpPr>
        <p:spPr bwMode="auto">
          <a:xfrm>
            <a:off x="0" y="8820150"/>
            <a:ext cx="3032125" cy="463550"/>
          </a:xfrm>
          <a:prstGeom prst="rect">
            <a:avLst/>
          </a:prstGeom>
          <a:noFill/>
          <a:ln w="12700" cap="sq">
            <a:noFill/>
            <a:miter lim="800000"/>
            <a:headEnd type="none" w="sm" len="sm"/>
            <a:tailEnd type="none" w="sm" len="sm"/>
          </a:ln>
          <a:effectLst/>
        </p:spPr>
        <p:txBody>
          <a:bodyPr vert="horz" wrap="square" lIns="93031" tIns="46516" rIns="93031" bIns="46516" numCol="1" anchor="b" anchorCtr="0" compatLnSpc="1">
            <a:prstTxWarp prst="textNoShape">
              <a:avLst/>
            </a:prstTxWarp>
          </a:bodyPr>
          <a:lstStyle>
            <a:lvl1pPr defTabSz="930275" eaLnBrk="0" hangingPunct="0">
              <a:defRPr kumimoji="0" sz="1200">
                <a:latin typeface="Times New Roman" pitchFamily="-108" charset="0"/>
                <a:ea typeface="ＭＳ Ｐゴシック" pitchFamily="-108" charset="-128"/>
              </a:defRPr>
            </a:lvl1pPr>
          </a:lstStyle>
          <a:p>
            <a:pPr>
              <a:defRPr/>
            </a:pPr>
            <a:endParaRPr lang="en-US"/>
          </a:p>
        </p:txBody>
      </p:sp>
      <p:sp>
        <p:nvSpPr>
          <p:cNvPr id="15365" name="Rectangle 5"/>
          <p:cNvSpPr>
            <a:spLocks noGrp="1" noChangeArrowheads="1"/>
          </p:cNvSpPr>
          <p:nvPr>
            <p:ph type="sldNum" sz="quarter" idx="3"/>
          </p:nvPr>
        </p:nvSpPr>
        <p:spPr bwMode="auto">
          <a:xfrm>
            <a:off x="3965575" y="8820150"/>
            <a:ext cx="3032125" cy="463550"/>
          </a:xfrm>
          <a:prstGeom prst="rect">
            <a:avLst/>
          </a:prstGeom>
          <a:noFill/>
          <a:ln w="12700" cap="sq">
            <a:noFill/>
            <a:miter lim="800000"/>
            <a:headEnd type="none" w="sm" len="sm"/>
            <a:tailEnd type="none" w="sm" len="sm"/>
          </a:ln>
          <a:effectLst/>
        </p:spPr>
        <p:txBody>
          <a:bodyPr vert="horz" wrap="square" lIns="93031" tIns="46516" rIns="93031" bIns="46516" numCol="1" anchor="b" anchorCtr="0" compatLnSpc="1">
            <a:prstTxWarp prst="textNoShape">
              <a:avLst/>
            </a:prstTxWarp>
          </a:bodyPr>
          <a:lstStyle>
            <a:lvl1pPr algn="r" defTabSz="930275" eaLnBrk="0" hangingPunct="0">
              <a:defRPr kumimoji="0" sz="1200">
                <a:latin typeface="Times New Roman" pitchFamily="-108" charset="0"/>
                <a:ea typeface="ＭＳ Ｐゴシック" pitchFamily="-108" charset="-128"/>
              </a:defRPr>
            </a:lvl1pPr>
          </a:lstStyle>
          <a:p>
            <a:pPr>
              <a:defRPr/>
            </a:pPr>
            <a:fld id="{3B31CF7E-026A-4AC7-AAE5-87307254254C}" type="slidenum">
              <a:rPr lang="en-US"/>
              <a:pPr>
                <a:defRPr/>
              </a:pPr>
              <a:t>‹#›</a:t>
            </a:fld>
            <a:endParaRPr lang="en-US"/>
          </a:p>
        </p:txBody>
      </p:sp>
    </p:spTree>
    <p:extLst>
      <p:ext uri="{BB962C8B-B14F-4D97-AF65-F5344CB8AC3E}">
        <p14:creationId xmlns:p14="http://schemas.microsoft.com/office/powerpoint/2010/main" val="39708634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3032125" cy="463550"/>
          </a:xfrm>
          <a:prstGeom prst="rect">
            <a:avLst/>
          </a:prstGeom>
          <a:noFill/>
          <a:ln w="12700" cap="sq">
            <a:noFill/>
            <a:miter lim="800000"/>
            <a:headEnd type="none" w="sm" len="sm"/>
            <a:tailEnd type="none" w="sm" len="sm"/>
          </a:ln>
          <a:effectLst/>
        </p:spPr>
        <p:txBody>
          <a:bodyPr vert="horz" wrap="square" lIns="93031" tIns="46516" rIns="93031" bIns="46516" numCol="1" anchor="t" anchorCtr="0" compatLnSpc="1">
            <a:prstTxWarp prst="textNoShape">
              <a:avLst/>
            </a:prstTxWarp>
          </a:bodyPr>
          <a:lstStyle>
            <a:lvl1pPr defTabSz="930275" eaLnBrk="0" hangingPunct="0">
              <a:defRPr kumimoji="0" sz="1200">
                <a:latin typeface="Times New Roman" pitchFamily="-108" charset="0"/>
                <a:ea typeface="ＭＳ Ｐゴシック" pitchFamily="-108" charset="-128"/>
              </a:defRPr>
            </a:lvl1pPr>
          </a:lstStyle>
          <a:p>
            <a:pPr>
              <a:defRPr/>
            </a:pPr>
            <a:endParaRPr lang="en-US"/>
          </a:p>
        </p:txBody>
      </p:sp>
      <p:sp>
        <p:nvSpPr>
          <p:cNvPr id="13315" name="Rectangle 3"/>
          <p:cNvSpPr>
            <a:spLocks noGrp="1" noRot="1" noChangeAspect="1" noChangeArrowheads="1"/>
          </p:cNvSpPr>
          <p:nvPr>
            <p:ph type="sldImg" idx="2"/>
          </p:nvPr>
        </p:nvSpPr>
        <p:spPr bwMode="auto">
          <a:xfrm>
            <a:off x="1177925" y="696913"/>
            <a:ext cx="4641850" cy="34813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52" name="Rectangle 4"/>
          <p:cNvSpPr>
            <a:spLocks noGrp="1" noChangeArrowheads="1"/>
          </p:cNvSpPr>
          <p:nvPr>
            <p:ph type="body" sz="quarter" idx="3"/>
          </p:nvPr>
        </p:nvSpPr>
        <p:spPr bwMode="auto">
          <a:xfrm>
            <a:off x="933450" y="4410075"/>
            <a:ext cx="5130800" cy="4176713"/>
          </a:xfrm>
          <a:prstGeom prst="rect">
            <a:avLst/>
          </a:prstGeom>
          <a:noFill/>
          <a:ln w="12700" cap="sq">
            <a:noFill/>
            <a:miter lim="800000"/>
            <a:headEnd type="none" w="sm" len="sm"/>
            <a:tailEnd type="none" w="sm" len="sm"/>
          </a:ln>
          <a:effectLst/>
        </p:spPr>
        <p:txBody>
          <a:bodyPr vert="horz" wrap="square" lIns="93031" tIns="46516" rIns="93031" bIns="4651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3" name="Rectangle 5"/>
          <p:cNvSpPr>
            <a:spLocks noGrp="1" noChangeArrowheads="1"/>
          </p:cNvSpPr>
          <p:nvPr>
            <p:ph type="dt" idx="1"/>
          </p:nvPr>
        </p:nvSpPr>
        <p:spPr bwMode="auto">
          <a:xfrm>
            <a:off x="3965575" y="0"/>
            <a:ext cx="3032125" cy="463550"/>
          </a:xfrm>
          <a:prstGeom prst="rect">
            <a:avLst/>
          </a:prstGeom>
          <a:noFill/>
          <a:ln w="12700" cap="sq">
            <a:noFill/>
            <a:miter lim="800000"/>
            <a:headEnd type="none" w="sm" len="sm"/>
            <a:tailEnd type="none" w="sm" len="sm"/>
          </a:ln>
          <a:effectLst/>
        </p:spPr>
        <p:txBody>
          <a:bodyPr vert="horz" wrap="square" lIns="93031" tIns="46516" rIns="93031" bIns="46516" numCol="1" anchor="t" anchorCtr="0" compatLnSpc="1">
            <a:prstTxWarp prst="textNoShape">
              <a:avLst/>
            </a:prstTxWarp>
          </a:bodyPr>
          <a:lstStyle>
            <a:lvl1pPr algn="r" defTabSz="930275" eaLnBrk="0" hangingPunct="0">
              <a:defRPr kumimoji="0" sz="1200">
                <a:latin typeface="Times New Roman" pitchFamily="-108" charset="0"/>
                <a:ea typeface="ＭＳ Ｐゴシック" pitchFamily="-108" charset="-128"/>
              </a:defRPr>
            </a:lvl1pPr>
          </a:lstStyle>
          <a:p>
            <a:pPr>
              <a:defRPr/>
            </a:pPr>
            <a:endParaRPr lang="en-US"/>
          </a:p>
        </p:txBody>
      </p:sp>
      <p:sp>
        <p:nvSpPr>
          <p:cNvPr id="2054" name="Rectangle 6"/>
          <p:cNvSpPr>
            <a:spLocks noGrp="1" noChangeArrowheads="1"/>
          </p:cNvSpPr>
          <p:nvPr>
            <p:ph type="ftr" sz="quarter" idx="4"/>
          </p:nvPr>
        </p:nvSpPr>
        <p:spPr bwMode="auto">
          <a:xfrm>
            <a:off x="0" y="8820150"/>
            <a:ext cx="3032125" cy="463550"/>
          </a:xfrm>
          <a:prstGeom prst="rect">
            <a:avLst/>
          </a:prstGeom>
          <a:noFill/>
          <a:ln w="12700" cap="sq">
            <a:noFill/>
            <a:miter lim="800000"/>
            <a:headEnd type="none" w="sm" len="sm"/>
            <a:tailEnd type="none" w="sm" len="sm"/>
          </a:ln>
          <a:effectLst/>
        </p:spPr>
        <p:txBody>
          <a:bodyPr vert="horz" wrap="square" lIns="93031" tIns="46516" rIns="93031" bIns="46516" numCol="1" anchor="b" anchorCtr="0" compatLnSpc="1">
            <a:prstTxWarp prst="textNoShape">
              <a:avLst/>
            </a:prstTxWarp>
          </a:bodyPr>
          <a:lstStyle>
            <a:lvl1pPr defTabSz="930275" eaLnBrk="0" hangingPunct="0">
              <a:defRPr kumimoji="0" sz="1200">
                <a:latin typeface="Times New Roman" pitchFamily="-108" charset="0"/>
                <a:ea typeface="ＭＳ Ｐゴシック" pitchFamily="-108" charset="-128"/>
              </a:defRPr>
            </a:lvl1pPr>
          </a:lstStyle>
          <a:p>
            <a:pPr>
              <a:defRPr/>
            </a:pPr>
            <a:endParaRPr lang="en-US"/>
          </a:p>
        </p:txBody>
      </p:sp>
      <p:sp>
        <p:nvSpPr>
          <p:cNvPr id="2055" name="Rectangle 7"/>
          <p:cNvSpPr>
            <a:spLocks noGrp="1" noChangeArrowheads="1"/>
          </p:cNvSpPr>
          <p:nvPr>
            <p:ph type="sldNum" sz="quarter" idx="5"/>
          </p:nvPr>
        </p:nvSpPr>
        <p:spPr bwMode="auto">
          <a:xfrm>
            <a:off x="3965575" y="8820150"/>
            <a:ext cx="3032125" cy="463550"/>
          </a:xfrm>
          <a:prstGeom prst="rect">
            <a:avLst/>
          </a:prstGeom>
          <a:noFill/>
          <a:ln w="12700" cap="sq">
            <a:noFill/>
            <a:miter lim="800000"/>
            <a:headEnd type="none" w="sm" len="sm"/>
            <a:tailEnd type="none" w="sm" len="sm"/>
          </a:ln>
          <a:effectLst/>
        </p:spPr>
        <p:txBody>
          <a:bodyPr vert="horz" wrap="square" lIns="93031" tIns="46516" rIns="93031" bIns="46516" numCol="1" anchor="b" anchorCtr="0" compatLnSpc="1">
            <a:prstTxWarp prst="textNoShape">
              <a:avLst/>
            </a:prstTxWarp>
          </a:bodyPr>
          <a:lstStyle>
            <a:lvl1pPr algn="r" defTabSz="930275" eaLnBrk="0" hangingPunct="0">
              <a:defRPr kumimoji="0" sz="1200">
                <a:latin typeface="Times New Roman" pitchFamily="-108" charset="0"/>
                <a:ea typeface="ＭＳ Ｐゴシック" pitchFamily="-108" charset="-128"/>
              </a:defRPr>
            </a:lvl1pPr>
          </a:lstStyle>
          <a:p>
            <a:pPr>
              <a:defRPr/>
            </a:pPr>
            <a:fld id="{CE8BB474-888C-4DA8-A58E-857BE3BE9270}" type="slidenum">
              <a:rPr lang="en-US"/>
              <a:pPr>
                <a:defRPr/>
              </a:pPr>
              <a:t>‹#›</a:t>
            </a:fld>
            <a:endParaRPr lang="en-US"/>
          </a:p>
        </p:txBody>
      </p:sp>
    </p:spTree>
    <p:extLst>
      <p:ext uri="{BB962C8B-B14F-4D97-AF65-F5344CB8AC3E}">
        <p14:creationId xmlns:p14="http://schemas.microsoft.com/office/powerpoint/2010/main" val="309749653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11" charset="0"/>
        <a:ea typeface="ＭＳ Ｐゴシック" pitchFamily="-65" charset="-128"/>
        <a:cs typeface="ＭＳ Ｐゴシック" pitchFamily="-65" charset="-128"/>
      </a:defRPr>
    </a:lvl1pPr>
    <a:lvl2pPr marL="457200" algn="l" rtl="0" eaLnBrk="0" fontAlgn="base" hangingPunct="0">
      <a:spcBef>
        <a:spcPct val="30000"/>
      </a:spcBef>
      <a:spcAft>
        <a:spcPct val="0"/>
      </a:spcAft>
      <a:defRPr kumimoji="1" sz="1200" kern="1200">
        <a:solidFill>
          <a:schemeClr val="tx1"/>
        </a:solidFill>
        <a:latin typeface="Times New Roman" pitchFamily="-111" charset="0"/>
        <a:ea typeface="ＭＳ Ｐゴシック" pitchFamily="-111" charset="-128"/>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11" charset="0"/>
        <a:ea typeface="ＭＳ Ｐゴシック" pitchFamily="-111" charset="-128"/>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11" charset="0"/>
        <a:ea typeface="ＭＳ Ｐゴシック" pitchFamily="-111" charset="-128"/>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11" charset="0"/>
        <a:ea typeface="ＭＳ Ｐゴシック" pitchFamily="-111"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930275" eaLnBrk="0" hangingPunct="0">
              <a:spcBef>
                <a:spcPct val="30000"/>
              </a:spcBef>
              <a:defRPr kumimoji="1" sz="1200">
                <a:solidFill>
                  <a:schemeClr val="tx1"/>
                </a:solidFill>
                <a:latin typeface="Times New Roman" pitchFamily="18" charset="0"/>
                <a:ea typeface="ＭＳ Ｐゴシック" pitchFamily="34" charset="-128"/>
              </a:defRPr>
            </a:lvl1pPr>
            <a:lvl2pPr marL="742950" indent="-285750" defTabSz="930275" eaLnBrk="0" hangingPunct="0">
              <a:spcBef>
                <a:spcPct val="30000"/>
              </a:spcBef>
              <a:defRPr kumimoji="1" sz="1200">
                <a:solidFill>
                  <a:schemeClr val="tx1"/>
                </a:solidFill>
                <a:latin typeface="Times New Roman" pitchFamily="18" charset="0"/>
                <a:ea typeface="ＭＳ Ｐゴシック" pitchFamily="34" charset="-128"/>
              </a:defRPr>
            </a:lvl2pPr>
            <a:lvl3pPr marL="1143000" indent="-228600" defTabSz="930275" eaLnBrk="0" hangingPunct="0">
              <a:spcBef>
                <a:spcPct val="30000"/>
              </a:spcBef>
              <a:defRPr kumimoji="1" sz="1200">
                <a:solidFill>
                  <a:schemeClr val="tx1"/>
                </a:solidFill>
                <a:latin typeface="Times New Roman" pitchFamily="18" charset="0"/>
                <a:ea typeface="ＭＳ Ｐゴシック" pitchFamily="34" charset="-128"/>
              </a:defRPr>
            </a:lvl3pPr>
            <a:lvl4pPr marL="1600200" indent="-228600" defTabSz="930275" eaLnBrk="0" hangingPunct="0">
              <a:spcBef>
                <a:spcPct val="30000"/>
              </a:spcBef>
              <a:defRPr kumimoji="1" sz="1200">
                <a:solidFill>
                  <a:schemeClr val="tx1"/>
                </a:solidFill>
                <a:latin typeface="Times New Roman" pitchFamily="18" charset="0"/>
                <a:ea typeface="ＭＳ Ｐゴシック" pitchFamily="34" charset="-128"/>
              </a:defRPr>
            </a:lvl4pPr>
            <a:lvl5pPr marL="2057400" indent="-228600" defTabSz="930275" eaLnBrk="0" hangingPunct="0">
              <a:spcBef>
                <a:spcPct val="30000"/>
              </a:spcBef>
              <a:defRPr kumimoji="1" sz="1200">
                <a:solidFill>
                  <a:schemeClr val="tx1"/>
                </a:solidFill>
                <a:latin typeface="Times New Roman" pitchFamily="18" charset="0"/>
                <a:ea typeface="ＭＳ Ｐゴシック" pitchFamily="34" charset="-128"/>
              </a:defRPr>
            </a:lvl5pPr>
            <a:lvl6pPr marL="2514600" indent="-228600" defTabSz="930275" eaLnBrk="0" fontAlgn="base" hangingPunct="0">
              <a:spcBef>
                <a:spcPct val="30000"/>
              </a:spcBef>
              <a:spcAft>
                <a:spcPct val="0"/>
              </a:spcAft>
              <a:defRPr kumimoji="1" sz="1200">
                <a:solidFill>
                  <a:schemeClr val="tx1"/>
                </a:solidFill>
                <a:latin typeface="Times New Roman" pitchFamily="18" charset="0"/>
                <a:ea typeface="ＭＳ Ｐゴシック" pitchFamily="34" charset="-128"/>
              </a:defRPr>
            </a:lvl6pPr>
            <a:lvl7pPr marL="2971800" indent="-228600" defTabSz="930275" eaLnBrk="0" fontAlgn="base" hangingPunct="0">
              <a:spcBef>
                <a:spcPct val="30000"/>
              </a:spcBef>
              <a:spcAft>
                <a:spcPct val="0"/>
              </a:spcAft>
              <a:defRPr kumimoji="1" sz="1200">
                <a:solidFill>
                  <a:schemeClr val="tx1"/>
                </a:solidFill>
                <a:latin typeface="Times New Roman" pitchFamily="18" charset="0"/>
                <a:ea typeface="ＭＳ Ｐゴシック" pitchFamily="34" charset="-128"/>
              </a:defRPr>
            </a:lvl7pPr>
            <a:lvl8pPr marL="3429000" indent="-228600" defTabSz="930275" eaLnBrk="0" fontAlgn="base" hangingPunct="0">
              <a:spcBef>
                <a:spcPct val="30000"/>
              </a:spcBef>
              <a:spcAft>
                <a:spcPct val="0"/>
              </a:spcAft>
              <a:defRPr kumimoji="1" sz="1200">
                <a:solidFill>
                  <a:schemeClr val="tx1"/>
                </a:solidFill>
                <a:latin typeface="Times New Roman" pitchFamily="18" charset="0"/>
                <a:ea typeface="ＭＳ Ｐゴシック" pitchFamily="34" charset="-128"/>
              </a:defRPr>
            </a:lvl8pPr>
            <a:lvl9pPr marL="3886200" indent="-228600" defTabSz="930275" eaLnBrk="0" fontAlgn="base" hangingPunct="0">
              <a:spcBef>
                <a:spcPct val="30000"/>
              </a:spcBef>
              <a:spcAft>
                <a:spcPct val="0"/>
              </a:spcAft>
              <a:defRPr kumimoji="1" sz="1200">
                <a:solidFill>
                  <a:schemeClr val="tx1"/>
                </a:solidFill>
                <a:latin typeface="Times New Roman" pitchFamily="18" charset="0"/>
                <a:ea typeface="ＭＳ Ｐゴシック" pitchFamily="34" charset="-128"/>
              </a:defRPr>
            </a:lvl9pPr>
          </a:lstStyle>
          <a:p>
            <a:pPr>
              <a:spcBef>
                <a:spcPct val="0"/>
              </a:spcBef>
            </a:pPr>
            <a:fld id="{87BE7D76-515E-4EAB-843E-A6CC3697FCFF}" type="slidenum">
              <a:rPr kumimoji="0" lang="en-US" altLang="en-US" smtClean="0"/>
              <a:pPr>
                <a:spcBef>
                  <a:spcPct val="0"/>
                </a:spcBef>
              </a:pPr>
              <a:t>1</a:t>
            </a:fld>
            <a:endParaRPr kumimoji="0" lang="en-US" altLang="en-US" smtClean="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endParaRPr lang="en-US" altLang="en-US" smtClean="0">
              <a:latin typeface="Times New Roman" pitchFamily="18" charset="0"/>
              <a:ea typeface="ＭＳ Ｐゴシック" pitchFamily="3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930275" eaLnBrk="0" hangingPunct="0">
              <a:spcBef>
                <a:spcPct val="30000"/>
              </a:spcBef>
              <a:defRPr kumimoji="1" sz="1200">
                <a:solidFill>
                  <a:schemeClr val="tx1"/>
                </a:solidFill>
                <a:latin typeface="Times New Roman" pitchFamily="18" charset="0"/>
                <a:ea typeface="ＭＳ Ｐゴシック" pitchFamily="34" charset="-128"/>
              </a:defRPr>
            </a:lvl1pPr>
            <a:lvl2pPr marL="742950" indent="-285750" defTabSz="930275" eaLnBrk="0" hangingPunct="0">
              <a:spcBef>
                <a:spcPct val="30000"/>
              </a:spcBef>
              <a:defRPr kumimoji="1" sz="1200">
                <a:solidFill>
                  <a:schemeClr val="tx1"/>
                </a:solidFill>
                <a:latin typeface="Times New Roman" pitchFamily="18" charset="0"/>
                <a:ea typeface="ＭＳ Ｐゴシック" pitchFamily="34" charset="-128"/>
              </a:defRPr>
            </a:lvl2pPr>
            <a:lvl3pPr marL="1143000" indent="-228600" defTabSz="930275" eaLnBrk="0" hangingPunct="0">
              <a:spcBef>
                <a:spcPct val="30000"/>
              </a:spcBef>
              <a:defRPr kumimoji="1" sz="1200">
                <a:solidFill>
                  <a:schemeClr val="tx1"/>
                </a:solidFill>
                <a:latin typeface="Times New Roman" pitchFamily="18" charset="0"/>
                <a:ea typeface="ＭＳ Ｐゴシック" pitchFamily="34" charset="-128"/>
              </a:defRPr>
            </a:lvl3pPr>
            <a:lvl4pPr marL="1600200" indent="-228600" defTabSz="930275" eaLnBrk="0" hangingPunct="0">
              <a:spcBef>
                <a:spcPct val="30000"/>
              </a:spcBef>
              <a:defRPr kumimoji="1" sz="1200">
                <a:solidFill>
                  <a:schemeClr val="tx1"/>
                </a:solidFill>
                <a:latin typeface="Times New Roman" pitchFamily="18" charset="0"/>
                <a:ea typeface="ＭＳ Ｐゴシック" pitchFamily="34" charset="-128"/>
              </a:defRPr>
            </a:lvl4pPr>
            <a:lvl5pPr marL="2057400" indent="-228600" defTabSz="930275" eaLnBrk="0" hangingPunct="0">
              <a:spcBef>
                <a:spcPct val="30000"/>
              </a:spcBef>
              <a:defRPr kumimoji="1" sz="1200">
                <a:solidFill>
                  <a:schemeClr val="tx1"/>
                </a:solidFill>
                <a:latin typeface="Times New Roman" pitchFamily="18" charset="0"/>
                <a:ea typeface="ＭＳ Ｐゴシック" pitchFamily="34" charset="-128"/>
              </a:defRPr>
            </a:lvl5pPr>
            <a:lvl6pPr marL="2514600" indent="-228600" defTabSz="930275" eaLnBrk="0" fontAlgn="base" hangingPunct="0">
              <a:spcBef>
                <a:spcPct val="30000"/>
              </a:spcBef>
              <a:spcAft>
                <a:spcPct val="0"/>
              </a:spcAft>
              <a:defRPr kumimoji="1" sz="1200">
                <a:solidFill>
                  <a:schemeClr val="tx1"/>
                </a:solidFill>
                <a:latin typeface="Times New Roman" pitchFamily="18" charset="0"/>
                <a:ea typeface="ＭＳ Ｐゴシック" pitchFamily="34" charset="-128"/>
              </a:defRPr>
            </a:lvl6pPr>
            <a:lvl7pPr marL="2971800" indent="-228600" defTabSz="930275" eaLnBrk="0" fontAlgn="base" hangingPunct="0">
              <a:spcBef>
                <a:spcPct val="30000"/>
              </a:spcBef>
              <a:spcAft>
                <a:spcPct val="0"/>
              </a:spcAft>
              <a:defRPr kumimoji="1" sz="1200">
                <a:solidFill>
                  <a:schemeClr val="tx1"/>
                </a:solidFill>
                <a:latin typeface="Times New Roman" pitchFamily="18" charset="0"/>
                <a:ea typeface="ＭＳ Ｐゴシック" pitchFamily="34" charset="-128"/>
              </a:defRPr>
            </a:lvl7pPr>
            <a:lvl8pPr marL="3429000" indent="-228600" defTabSz="930275" eaLnBrk="0" fontAlgn="base" hangingPunct="0">
              <a:spcBef>
                <a:spcPct val="30000"/>
              </a:spcBef>
              <a:spcAft>
                <a:spcPct val="0"/>
              </a:spcAft>
              <a:defRPr kumimoji="1" sz="1200">
                <a:solidFill>
                  <a:schemeClr val="tx1"/>
                </a:solidFill>
                <a:latin typeface="Times New Roman" pitchFamily="18" charset="0"/>
                <a:ea typeface="ＭＳ Ｐゴシック" pitchFamily="34" charset="-128"/>
              </a:defRPr>
            </a:lvl8pPr>
            <a:lvl9pPr marL="3886200" indent="-228600" defTabSz="930275" eaLnBrk="0" fontAlgn="base" hangingPunct="0">
              <a:spcBef>
                <a:spcPct val="30000"/>
              </a:spcBef>
              <a:spcAft>
                <a:spcPct val="0"/>
              </a:spcAft>
              <a:defRPr kumimoji="1" sz="1200">
                <a:solidFill>
                  <a:schemeClr val="tx1"/>
                </a:solidFill>
                <a:latin typeface="Times New Roman" pitchFamily="18" charset="0"/>
                <a:ea typeface="ＭＳ Ｐゴシック" pitchFamily="34" charset="-128"/>
              </a:defRPr>
            </a:lvl9pPr>
          </a:lstStyle>
          <a:p>
            <a:pPr>
              <a:spcBef>
                <a:spcPct val="0"/>
              </a:spcBef>
            </a:pPr>
            <a:fld id="{CB4822AE-5C56-4357-BA9F-7B4FA5A9C1FA}" type="slidenum">
              <a:rPr kumimoji="0" lang="en-US" altLang="en-US" smtClean="0"/>
              <a:pPr>
                <a:spcBef>
                  <a:spcPct val="0"/>
                </a:spcBef>
              </a:pPr>
              <a:t>2</a:t>
            </a:fld>
            <a:endParaRPr kumimoji="0" lang="en-US" altLang="en-US" smtClean="0"/>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endParaRPr lang="en-US" altLang="en-US" smtClean="0">
              <a:latin typeface="Times New Roman" pitchFamily="18" charset="0"/>
              <a:ea typeface="ＭＳ Ｐゴシック" pitchFamily="3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930275" eaLnBrk="0" hangingPunct="0">
              <a:spcBef>
                <a:spcPct val="30000"/>
              </a:spcBef>
              <a:defRPr kumimoji="1" sz="1200">
                <a:solidFill>
                  <a:schemeClr val="tx1"/>
                </a:solidFill>
                <a:latin typeface="Times New Roman" pitchFamily="18" charset="0"/>
                <a:ea typeface="ＭＳ Ｐゴシック" pitchFamily="34" charset="-128"/>
              </a:defRPr>
            </a:lvl1pPr>
            <a:lvl2pPr marL="742950" indent="-285750" defTabSz="930275" eaLnBrk="0" hangingPunct="0">
              <a:spcBef>
                <a:spcPct val="30000"/>
              </a:spcBef>
              <a:defRPr kumimoji="1" sz="1200">
                <a:solidFill>
                  <a:schemeClr val="tx1"/>
                </a:solidFill>
                <a:latin typeface="Times New Roman" pitchFamily="18" charset="0"/>
                <a:ea typeface="ＭＳ Ｐゴシック" pitchFamily="34" charset="-128"/>
              </a:defRPr>
            </a:lvl2pPr>
            <a:lvl3pPr marL="1143000" indent="-228600" defTabSz="930275" eaLnBrk="0" hangingPunct="0">
              <a:spcBef>
                <a:spcPct val="30000"/>
              </a:spcBef>
              <a:defRPr kumimoji="1" sz="1200">
                <a:solidFill>
                  <a:schemeClr val="tx1"/>
                </a:solidFill>
                <a:latin typeface="Times New Roman" pitchFamily="18" charset="0"/>
                <a:ea typeface="ＭＳ Ｐゴシック" pitchFamily="34" charset="-128"/>
              </a:defRPr>
            </a:lvl3pPr>
            <a:lvl4pPr marL="1600200" indent="-228600" defTabSz="930275" eaLnBrk="0" hangingPunct="0">
              <a:spcBef>
                <a:spcPct val="30000"/>
              </a:spcBef>
              <a:defRPr kumimoji="1" sz="1200">
                <a:solidFill>
                  <a:schemeClr val="tx1"/>
                </a:solidFill>
                <a:latin typeface="Times New Roman" pitchFamily="18" charset="0"/>
                <a:ea typeface="ＭＳ Ｐゴシック" pitchFamily="34" charset="-128"/>
              </a:defRPr>
            </a:lvl4pPr>
            <a:lvl5pPr marL="2057400" indent="-228600" defTabSz="930275" eaLnBrk="0" hangingPunct="0">
              <a:spcBef>
                <a:spcPct val="30000"/>
              </a:spcBef>
              <a:defRPr kumimoji="1" sz="1200">
                <a:solidFill>
                  <a:schemeClr val="tx1"/>
                </a:solidFill>
                <a:latin typeface="Times New Roman" pitchFamily="18" charset="0"/>
                <a:ea typeface="ＭＳ Ｐゴシック" pitchFamily="34" charset="-128"/>
              </a:defRPr>
            </a:lvl5pPr>
            <a:lvl6pPr marL="2514600" indent="-228600" defTabSz="930275" eaLnBrk="0" fontAlgn="base" hangingPunct="0">
              <a:spcBef>
                <a:spcPct val="30000"/>
              </a:spcBef>
              <a:spcAft>
                <a:spcPct val="0"/>
              </a:spcAft>
              <a:defRPr kumimoji="1" sz="1200">
                <a:solidFill>
                  <a:schemeClr val="tx1"/>
                </a:solidFill>
                <a:latin typeface="Times New Roman" pitchFamily="18" charset="0"/>
                <a:ea typeface="ＭＳ Ｐゴシック" pitchFamily="34" charset="-128"/>
              </a:defRPr>
            </a:lvl6pPr>
            <a:lvl7pPr marL="2971800" indent="-228600" defTabSz="930275" eaLnBrk="0" fontAlgn="base" hangingPunct="0">
              <a:spcBef>
                <a:spcPct val="30000"/>
              </a:spcBef>
              <a:spcAft>
                <a:spcPct val="0"/>
              </a:spcAft>
              <a:defRPr kumimoji="1" sz="1200">
                <a:solidFill>
                  <a:schemeClr val="tx1"/>
                </a:solidFill>
                <a:latin typeface="Times New Roman" pitchFamily="18" charset="0"/>
                <a:ea typeface="ＭＳ Ｐゴシック" pitchFamily="34" charset="-128"/>
              </a:defRPr>
            </a:lvl7pPr>
            <a:lvl8pPr marL="3429000" indent="-228600" defTabSz="930275" eaLnBrk="0" fontAlgn="base" hangingPunct="0">
              <a:spcBef>
                <a:spcPct val="30000"/>
              </a:spcBef>
              <a:spcAft>
                <a:spcPct val="0"/>
              </a:spcAft>
              <a:defRPr kumimoji="1" sz="1200">
                <a:solidFill>
                  <a:schemeClr val="tx1"/>
                </a:solidFill>
                <a:latin typeface="Times New Roman" pitchFamily="18" charset="0"/>
                <a:ea typeface="ＭＳ Ｐゴシック" pitchFamily="34" charset="-128"/>
              </a:defRPr>
            </a:lvl8pPr>
            <a:lvl9pPr marL="3886200" indent="-228600" defTabSz="930275" eaLnBrk="0" fontAlgn="base" hangingPunct="0">
              <a:spcBef>
                <a:spcPct val="30000"/>
              </a:spcBef>
              <a:spcAft>
                <a:spcPct val="0"/>
              </a:spcAft>
              <a:defRPr kumimoji="1" sz="1200">
                <a:solidFill>
                  <a:schemeClr val="tx1"/>
                </a:solidFill>
                <a:latin typeface="Times New Roman" pitchFamily="18" charset="0"/>
                <a:ea typeface="ＭＳ Ｐゴシック" pitchFamily="34" charset="-128"/>
              </a:defRPr>
            </a:lvl9pPr>
          </a:lstStyle>
          <a:p>
            <a:pPr>
              <a:spcBef>
                <a:spcPct val="0"/>
              </a:spcBef>
            </a:pPr>
            <a:fld id="{B0C94FBE-2582-4DD6-8DB8-8DD2ADDD41C6}" type="slidenum">
              <a:rPr kumimoji="0" lang="en-US" altLang="en-US" smtClean="0"/>
              <a:pPr>
                <a:spcBef>
                  <a:spcPct val="0"/>
                </a:spcBef>
              </a:pPr>
              <a:t>3</a:t>
            </a:fld>
            <a:endParaRPr kumimoji="0" lang="en-US" altLang="en-US" smtClean="0"/>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endParaRPr lang="en-US" altLang="en-US" smtClean="0">
              <a:latin typeface="Times New Roman" pitchFamily="18" charset="0"/>
              <a:ea typeface="ＭＳ Ｐゴシック" pitchFamily="34"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a:ln/>
        </p:spPr>
      </p:sp>
      <p:sp>
        <p:nvSpPr>
          <p:cNvPr id="18435"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endParaRPr lang="en-CA" altLang="en-US" smtClean="0">
              <a:latin typeface="Times New Roman" pitchFamily="18" charset="0"/>
              <a:ea typeface="ＭＳ Ｐゴシック" pitchFamily="34" charset="-128"/>
            </a:endParaRPr>
          </a:p>
        </p:txBody>
      </p:sp>
      <p:sp>
        <p:nvSpPr>
          <p:cNvPr id="18436"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930275" eaLnBrk="0" hangingPunct="0">
              <a:spcBef>
                <a:spcPct val="30000"/>
              </a:spcBef>
              <a:defRPr kumimoji="1" sz="1200">
                <a:solidFill>
                  <a:schemeClr val="tx1"/>
                </a:solidFill>
                <a:latin typeface="Times New Roman" pitchFamily="18" charset="0"/>
                <a:ea typeface="ＭＳ Ｐゴシック" pitchFamily="34" charset="-128"/>
              </a:defRPr>
            </a:lvl1pPr>
            <a:lvl2pPr marL="742950" indent="-285750" defTabSz="930275" eaLnBrk="0" hangingPunct="0">
              <a:spcBef>
                <a:spcPct val="30000"/>
              </a:spcBef>
              <a:defRPr kumimoji="1" sz="1200">
                <a:solidFill>
                  <a:schemeClr val="tx1"/>
                </a:solidFill>
                <a:latin typeface="Times New Roman" pitchFamily="18" charset="0"/>
                <a:ea typeface="ＭＳ Ｐゴシック" pitchFamily="34" charset="-128"/>
              </a:defRPr>
            </a:lvl2pPr>
            <a:lvl3pPr marL="1143000" indent="-228600" defTabSz="930275" eaLnBrk="0" hangingPunct="0">
              <a:spcBef>
                <a:spcPct val="30000"/>
              </a:spcBef>
              <a:defRPr kumimoji="1" sz="1200">
                <a:solidFill>
                  <a:schemeClr val="tx1"/>
                </a:solidFill>
                <a:latin typeface="Times New Roman" pitchFamily="18" charset="0"/>
                <a:ea typeface="ＭＳ Ｐゴシック" pitchFamily="34" charset="-128"/>
              </a:defRPr>
            </a:lvl3pPr>
            <a:lvl4pPr marL="1600200" indent="-228600" defTabSz="930275" eaLnBrk="0" hangingPunct="0">
              <a:spcBef>
                <a:spcPct val="30000"/>
              </a:spcBef>
              <a:defRPr kumimoji="1" sz="1200">
                <a:solidFill>
                  <a:schemeClr val="tx1"/>
                </a:solidFill>
                <a:latin typeface="Times New Roman" pitchFamily="18" charset="0"/>
                <a:ea typeface="ＭＳ Ｐゴシック" pitchFamily="34" charset="-128"/>
              </a:defRPr>
            </a:lvl4pPr>
            <a:lvl5pPr marL="2057400" indent="-228600" defTabSz="930275" eaLnBrk="0" hangingPunct="0">
              <a:spcBef>
                <a:spcPct val="30000"/>
              </a:spcBef>
              <a:defRPr kumimoji="1" sz="1200">
                <a:solidFill>
                  <a:schemeClr val="tx1"/>
                </a:solidFill>
                <a:latin typeface="Times New Roman" pitchFamily="18" charset="0"/>
                <a:ea typeface="ＭＳ Ｐゴシック" pitchFamily="34" charset="-128"/>
              </a:defRPr>
            </a:lvl5pPr>
            <a:lvl6pPr marL="2514600" indent="-228600" defTabSz="930275" eaLnBrk="0" fontAlgn="base" hangingPunct="0">
              <a:spcBef>
                <a:spcPct val="30000"/>
              </a:spcBef>
              <a:spcAft>
                <a:spcPct val="0"/>
              </a:spcAft>
              <a:defRPr kumimoji="1" sz="1200">
                <a:solidFill>
                  <a:schemeClr val="tx1"/>
                </a:solidFill>
                <a:latin typeface="Times New Roman" pitchFamily="18" charset="0"/>
                <a:ea typeface="ＭＳ Ｐゴシック" pitchFamily="34" charset="-128"/>
              </a:defRPr>
            </a:lvl6pPr>
            <a:lvl7pPr marL="2971800" indent="-228600" defTabSz="930275" eaLnBrk="0" fontAlgn="base" hangingPunct="0">
              <a:spcBef>
                <a:spcPct val="30000"/>
              </a:spcBef>
              <a:spcAft>
                <a:spcPct val="0"/>
              </a:spcAft>
              <a:defRPr kumimoji="1" sz="1200">
                <a:solidFill>
                  <a:schemeClr val="tx1"/>
                </a:solidFill>
                <a:latin typeface="Times New Roman" pitchFamily="18" charset="0"/>
                <a:ea typeface="ＭＳ Ｐゴシック" pitchFamily="34" charset="-128"/>
              </a:defRPr>
            </a:lvl7pPr>
            <a:lvl8pPr marL="3429000" indent="-228600" defTabSz="930275" eaLnBrk="0" fontAlgn="base" hangingPunct="0">
              <a:spcBef>
                <a:spcPct val="30000"/>
              </a:spcBef>
              <a:spcAft>
                <a:spcPct val="0"/>
              </a:spcAft>
              <a:defRPr kumimoji="1" sz="1200">
                <a:solidFill>
                  <a:schemeClr val="tx1"/>
                </a:solidFill>
                <a:latin typeface="Times New Roman" pitchFamily="18" charset="0"/>
                <a:ea typeface="ＭＳ Ｐゴシック" pitchFamily="34" charset="-128"/>
              </a:defRPr>
            </a:lvl8pPr>
            <a:lvl9pPr marL="3886200" indent="-228600" defTabSz="930275" eaLnBrk="0" fontAlgn="base" hangingPunct="0">
              <a:spcBef>
                <a:spcPct val="30000"/>
              </a:spcBef>
              <a:spcAft>
                <a:spcPct val="0"/>
              </a:spcAft>
              <a:defRPr kumimoji="1" sz="1200">
                <a:solidFill>
                  <a:schemeClr val="tx1"/>
                </a:solidFill>
                <a:latin typeface="Times New Roman" pitchFamily="18" charset="0"/>
                <a:ea typeface="ＭＳ Ｐゴシック" pitchFamily="34" charset="-128"/>
              </a:defRPr>
            </a:lvl9pPr>
          </a:lstStyle>
          <a:p>
            <a:pPr>
              <a:spcBef>
                <a:spcPct val="0"/>
              </a:spcBef>
            </a:pPr>
            <a:fld id="{8622592E-4CBD-4AEB-BC1F-77CB91D310CE}" type="slidenum">
              <a:rPr kumimoji="0" lang="en-US" altLang="en-US" smtClean="0"/>
              <a:pPr>
                <a:spcBef>
                  <a:spcPct val="0"/>
                </a:spcBef>
              </a:pPr>
              <a:t>4</a:t>
            </a:fld>
            <a:endParaRPr kumimoji="0"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930275" eaLnBrk="0" hangingPunct="0">
              <a:spcBef>
                <a:spcPct val="30000"/>
              </a:spcBef>
              <a:defRPr kumimoji="1" sz="1200">
                <a:solidFill>
                  <a:schemeClr val="tx1"/>
                </a:solidFill>
                <a:latin typeface="Times New Roman" pitchFamily="18" charset="0"/>
                <a:ea typeface="ＭＳ Ｐゴシック" pitchFamily="34" charset="-128"/>
              </a:defRPr>
            </a:lvl1pPr>
            <a:lvl2pPr marL="742950" indent="-285750" defTabSz="930275" eaLnBrk="0" hangingPunct="0">
              <a:spcBef>
                <a:spcPct val="30000"/>
              </a:spcBef>
              <a:defRPr kumimoji="1" sz="1200">
                <a:solidFill>
                  <a:schemeClr val="tx1"/>
                </a:solidFill>
                <a:latin typeface="Times New Roman" pitchFamily="18" charset="0"/>
                <a:ea typeface="ＭＳ Ｐゴシック" pitchFamily="34" charset="-128"/>
              </a:defRPr>
            </a:lvl2pPr>
            <a:lvl3pPr marL="1143000" indent="-228600" defTabSz="930275" eaLnBrk="0" hangingPunct="0">
              <a:spcBef>
                <a:spcPct val="30000"/>
              </a:spcBef>
              <a:defRPr kumimoji="1" sz="1200">
                <a:solidFill>
                  <a:schemeClr val="tx1"/>
                </a:solidFill>
                <a:latin typeface="Times New Roman" pitchFamily="18" charset="0"/>
                <a:ea typeface="ＭＳ Ｐゴシック" pitchFamily="34" charset="-128"/>
              </a:defRPr>
            </a:lvl3pPr>
            <a:lvl4pPr marL="1600200" indent="-228600" defTabSz="930275" eaLnBrk="0" hangingPunct="0">
              <a:spcBef>
                <a:spcPct val="30000"/>
              </a:spcBef>
              <a:defRPr kumimoji="1" sz="1200">
                <a:solidFill>
                  <a:schemeClr val="tx1"/>
                </a:solidFill>
                <a:latin typeface="Times New Roman" pitchFamily="18" charset="0"/>
                <a:ea typeface="ＭＳ Ｐゴシック" pitchFamily="34" charset="-128"/>
              </a:defRPr>
            </a:lvl4pPr>
            <a:lvl5pPr marL="2057400" indent="-228600" defTabSz="930275" eaLnBrk="0" hangingPunct="0">
              <a:spcBef>
                <a:spcPct val="30000"/>
              </a:spcBef>
              <a:defRPr kumimoji="1" sz="1200">
                <a:solidFill>
                  <a:schemeClr val="tx1"/>
                </a:solidFill>
                <a:latin typeface="Times New Roman" pitchFamily="18" charset="0"/>
                <a:ea typeface="ＭＳ Ｐゴシック" pitchFamily="34" charset="-128"/>
              </a:defRPr>
            </a:lvl5pPr>
            <a:lvl6pPr marL="2514600" indent="-228600" defTabSz="930275" eaLnBrk="0" fontAlgn="base" hangingPunct="0">
              <a:spcBef>
                <a:spcPct val="30000"/>
              </a:spcBef>
              <a:spcAft>
                <a:spcPct val="0"/>
              </a:spcAft>
              <a:defRPr kumimoji="1" sz="1200">
                <a:solidFill>
                  <a:schemeClr val="tx1"/>
                </a:solidFill>
                <a:latin typeface="Times New Roman" pitchFamily="18" charset="0"/>
                <a:ea typeface="ＭＳ Ｐゴシック" pitchFamily="34" charset="-128"/>
              </a:defRPr>
            </a:lvl6pPr>
            <a:lvl7pPr marL="2971800" indent="-228600" defTabSz="930275" eaLnBrk="0" fontAlgn="base" hangingPunct="0">
              <a:spcBef>
                <a:spcPct val="30000"/>
              </a:spcBef>
              <a:spcAft>
                <a:spcPct val="0"/>
              </a:spcAft>
              <a:defRPr kumimoji="1" sz="1200">
                <a:solidFill>
                  <a:schemeClr val="tx1"/>
                </a:solidFill>
                <a:latin typeface="Times New Roman" pitchFamily="18" charset="0"/>
                <a:ea typeface="ＭＳ Ｐゴシック" pitchFamily="34" charset="-128"/>
              </a:defRPr>
            </a:lvl7pPr>
            <a:lvl8pPr marL="3429000" indent="-228600" defTabSz="930275" eaLnBrk="0" fontAlgn="base" hangingPunct="0">
              <a:spcBef>
                <a:spcPct val="30000"/>
              </a:spcBef>
              <a:spcAft>
                <a:spcPct val="0"/>
              </a:spcAft>
              <a:defRPr kumimoji="1" sz="1200">
                <a:solidFill>
                  <a:schemeClr val="tx1"/>
                </a:solidFill>
                <a:latin typeface="Times New Roman" pitchFamily="18" charset="0"/>
                <a:ea typeface="ＭＳ Ｐゴシック" pitchFamily="34" charset="-128"/>
              </a:defRPr>
            </a:lvl8pPr>
            <a:lvl9pPr marL="3886200" indent="-228600" defTabSz="930275" eaLnBrk="0" fontAlgn="base" hangingPunct="0">
              <a:spcBef>
                <a:spcPct val="30000"/>
              </a:spcBef>
              <a:spcAft>
                <a:spcPct val="0"/>
              </a:spcAft>
              <a:defRPr kumimoji="1" sz="1200">
                <a:solidFill>
                  <a:schemeClr val="tx1"/>
                </a:solidFill>
                <a:latin typeface="Times New Roman" pitchFamily="18" charset="0"/>
                <a:ea typeface="ＭＳ Ｐゴシック" pitchFamily="34" charset="-128"/>
              </a:defRPr>
            </a:lvl9pPr>
          </a:lstStyle>
          <a:p>
            <a:pPr>
              <a:spcBef>
                <a:spcPct val="0"/>
              </a:spcBef>
            </a:pPr>
            <a:fld id="{1DC4EE2D-0E22-4E1D-A601-0ABB05534EF8}" type="slidenum">
              <a:rPr kumimoji="0" lang="en-US" altLang="en-US" smtClean="0"/>
              <a:pPr>
                <a:spcBef>
                  <a:spcPct val="0"/>
                </a:spcBef>
              </a:pPr>
              <a:t>5</a:t>
            </a:fld>
            <a:endParaRPr kumimoji="0" lang="en-US" altLang="en-US" smtClean="0"/>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endParaRPr lang="en-US" altLang="en-US" smtClean="0">
              <a:latin typeface="Times New Roman" pitchFamily="18" charset="0"/>
              <a:ea typeface="ＭＳ Ｐゴシック" pitchFamily="34"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txBox="1">
            <a:spLocks noGrp="1" noChangeArrowheads="1"/>
          </p:cNvSpPr>
          <p:nvPr/>
        </p:nvSpPr>
        <p:spPr bwMode="auto">
          <a:xfrm>
            <a:off x="3965575" y="8820150"/>
            <a:ext cx="3032125"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93031" tIns="46516" rIns="93031" bIns="46516" anchor="b"/>
          <a:lstStyle>
            <a:lvl1pPr defTabSz="930275" eaLnBrk="0" hangingPunct="0">
              <a:spcBef>
                <a:spcPct val="30000"/>
              </a:spcBef>
              <a:defRPr kumimoji="1" sz="1200">
                <a:solidFill>
                  <a:schemeClr val="tx1"/>
                </a:solidFill>
                <a:latin typeface="Times New Roman" pitchFamily="18" charset="0"/>
                <a:ea typeface="ＭＳ Ｐゴシック" pitchFamily="34" charset="-128"/>
              </a:defRPr>
            </a:lvl1pPr>
            <a:lvl2pPr marL="742950" indent="-285750" defTabSz="930275" eaLnBrk="0" hangingPunct="0">
              <a:spcBef>
                <a:spcPct val="30000"/>
              </a:spcBef>
              <a:defRPr kumimoji="1" sz="1200">
                <a:solidFill>
                  <a:schemeClr val="tx1"/>
                </a:solidFill>
                <a:latin typeface="Times New Roman" pitchFamily="18" charset="0"/>
                <a:ea typeface="ＭＳ Ｐゴシック" pitchFamily="34" charset="-128"/>
              </a:defRPr>
            </a:lvl2pPr>
            <a:lvl3pPr marL="1143000" indent="-228600" defTabSz="930275" eaLnBrk="0" hangingPunct="0">
              <a:spcBef>
                <a:spcPct val="30000"/>
              </a:spcBef>
              <a:defRPr kumimoji="1" sz="1200">
                <a:solidFill>
                  <a:schemeClr val="tx1"/>
                </a:solidFill>
                <a:latin typeface="Times New Roman" pitchFamily="18" charset="0"/>
                <a:ea typeface="ＭＳ Ｐゴシック" pitchFamily="34" charset="-128"/>
              </a:defRPr>
            </a:lvl3pPr>
            <a:lvl4pPr marL="1600200" indent="-228600" defTabSz="930275" eaLnBrk="0" hangingPunct="0">
              <a:spcBef>
                <a:spcPct val="30000"/>
              </a:spcBef>
              <a:defRPr kumimoji="1" sz="1200">
                <a:solidFill>
                  <a:schemeClr val="tx1"/>
                </a:solidFill>
                <a:latin typeface="Times New Roman" pitchFamily="18" charset="0"/>
                <a:ea typeface="ＭＳ Ｐゴシック" pitchFamily="34" charset="-128"/>
              </a:defRPr>
            </a:lvl4pPr>
            <a:lvl5pPr marL="2057400" indent="-228600" defTabSz="930275" eaLnBrk="0" hangingPunct="0">
              <a:spcBef>
                <a:spcPct val="30000"/>
              </a:spcBef>
              <a:defRPr kumimoji="1" sz="1200">
                <a:solidFill>
                  <a:schemeClr val="tx1"/>
                </a:solidFill>
                <a:latin typeface="Times New Roman" pitchFamily="18" charset="0"/>
                <a:ea typeface="ＭＳ Ｐゴシック" pitchFamily="34" charset="-128"/>
              </a:defRPr>
            </a:lvl5pPr>
            <a:lvl6pPr marL="2514600" indent="-228600" defTabSz="930275" eaLnBrk="0" fontAlgn="base" hangingPunct="0">
              <a:spcBef>
                <a:spcPct val="30000"/>
              </a:spcBef>
              <a:spcAft>
                <a:spcPct val="0"/>
              </a:spcAft>
              <a:defRPr kumimoji="1" sz="1200">
                <a:solidFill>
                  <a:schemeClr val="tx1"/>
                </a:solidFill>
                <a:latin typeface="Times New Roman" pitchFamily="18" charset="0"/>
                <a:ea typeface="ＭＳ Ｐゴシック" pitchFamily="34" charset="-128"/>
              </a:defRPr>
            </a:lvl6pPr>
            <a:lvl7pPr marL="2971800" indent="-228600" defTabSz="930275" eaLnBrk="0" fontAlgn="base" hangingPunct="0">
              <a:spcBef>
                <a:spcPct val="30000"/>
              </a:spcBef>
              <a:spcAft>
                <a:spcPct val="0"/>
              </a:spcAft>
              <a:defRPr kumimoji="1" sz="1200">
                <a:solidFill>
                  <a:schemeClr val="tx1"/>
                </a:solidFill>
                <a:latin typeface="Times New Roman" pitchFamily="18" charset="0"/>
                <a:ea typeface="ＭＳ Ｐゴシック" pitchFamily="34" charset="-128"/>
              </a:defRPr>
            </a:lvl7pPr>
            <a:lvl8pPr marL="3429000" indent="-228600" defTabSz="930275" eaLnBrk="0" fontAlgn="base" hangingPunct="0">
              <a:spcBef>
                <a:spcPct val="30000"/>
              </a:spcBef>
              <a:spcAft>
                <a:spcPct val="0"/>
              </a:spcAft>
              <a:defRPr kumimoji="1" sz="1200">
                <a:solidFill>
                  <a:schemeClr val="tx1"/>
                </a:solidFill>
                <a:latin typeface="Times New Roman" pitchFamily="18" charset="0"/>
                <a:ea typeface="ＭＳ Ｐゴシック" pitchFamily="34" charset="-128"/>
              </a:defRPr>
            </a:lvl8pPr>
            <a:lvl9pPr marL="3886200" indent="-228600" defTabSz="930275" eaLnBrk="0" fontAlgn="base" hangingPunct="0">
              <a:spcBef>
                <a:spcPct val="30000"/>
              </a:spcBef>
              <a:spcAft>
                <a:spcPct val="0"/>
              </a:spcAft>
              <a:defRPr kumimoji="1" sz="1200">
                <a:solidFill>
                  <a:schemeClr val="tx1"/>
                </a:solidFill>
                <a:latin typeface="Times New Roman" pitchFamily="18" charset="0"/>
                <a:ea typeface="ＭＳ Ｐゴシック" pitchFamily="34" charset="-128"/>
              </a:defRPr>
            </a:lvl9pPr>
          </a:lstStyle>
          <a:p>
            <a:pPr algn="r">
              <a:spcBef>
                <a:spcPct val="0"/>
              </a:spcBef>
            </a:pPr>
            <a:fld id="{DCE42586-992C-4BB3-BB79-7A4D8067AC88}" type="slidenum">
              <a:rPr kumimoji="0" lang="en-US" altLang="en-US"/>
              <a:pPr algn="r">
                <a:spcBef>
                  <a:spcPct val="0"/>
                </a:spcBef>
              </a:pPr>
              <a:t>6</a:t>
            </a:fld>
            <a:endParaRPr kumimoji="0" lang="en-US" altLang="en-US"/>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endParaRPr lang="en-US" altLang="en-US" smtClean="0">
              <a:latin typeface="Times New Roman" pitchFamily="18" charset="0"/>
              <a:ea typeface="ＭＳ Ｐゴシック" pitchFamily="34"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txBox="1">
            <a:spLocks noGrp="1" noChangeArrowheads="1"/>
          </p:cNvSpPr>
          <p:nvPr/>
        </p:nvSpPr>
        <p:spPr bwMode="auto">
          <a:xfrm>
            <a:off x="3965575" y="8820150"/>
            <a:ext cx="3032125"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93031" tIns="46516" rIns="93031" bIns="46516" anchor="b"/>
          <a:lstStyle>
            <a:lvl1pPr defTabSz="930275" eaLnBrk="0" hangingPunct="0">
              <a:spcBef>
                <a:spcPct val="30000"/>
              </a:spcBef>
              <a:defRPr kumimoji="1" sz="1200">
                <a:solidFill>
                  <a:schemeClr val="tx1"/>
                </a:solidFill>
                <a:latin typeface="Times New Roman" pitchFamily="18" charset="0"/>
                <a:ea typeface="ＭＳ Ｐゴシック" pitchFamily="34" charset="-128"/>
              </a:defRPr>
            </a:lvl1pPr>
            <a:lvl2pPr marL="742950" indent="-285750" defTabSz="930275" eaLnBrk="0" hangingPunct="0">
              <a:spcBef>
                <a:spcPct val="30000"/>
              </a:spcBef>
              <a:defRPr kumimoji="1" sz="1200">
                <a:solidFill>
                  <a:schemeClr val="tx1"/>
                </a:solidFill>
                <a:latin typeface="Times New Roman" pitchFamily="18" charset="0"/>
                <a:ea typeface="ＭＳ Ｐゴシック" pitchFamily="34" charset="-128"/>
              </a:defRPr>
            </a:lvl2pPr>
            <a:lvl3pPr marL="1143000" indent="-228600" defTabSz="930275" eaLnBrk="0" hangingPunct="0">
              <a:spcBef>
                <a:spcPct val="30000"/>
              </a:spcBef>
              <a:defRPr kumimoji="1" sz="1200">
                <a:solidFill>
                  <a:schemeClr val="tx1"/>
                </a:solidFill>
                <a:latin typeface="Times New Roman" pitchFamily="18" charset="0"/>
                <a:ea typeface="ＭＳ Ｐゴシック" pitchFamily="34" charset="-128"/>
              </a:defRPr>
            </a:lvl3pPr>
            <a:lvl4pPr marL="1600200" indent="-228600" defTabSz="930275" eaLnBrk="0" hangingPunct="0">
              <a:spcBef>
                <a:spcPct val="30000"/>
              </a:spcBef>
              <a:defRPr kumimoji="1" sz="1200">
                <a:solidFill>
                  <a:schemeClr val="tx1"/>
                </a:solidFill>
                <a:latin typeface="Times New Roman" pitchFamily="18" charset="0"/>
                <a:ea typeface="ＭＳ Ｐゴシック" pitchFamily="34" charset="-128"/>
              </a:defRPr>
            </a:lvl4pPr>
            <a:lvl5pPr marL="2057400" indent="-228600" defTabSz="930275" eaLnBrk="0" hangingPunct="0">
              <a:spcBef>
                <a:spcPct val="30000"/>
              </a:spcBef>
              <a:defRPr kumimoji="1" sz="1200">
                <a:solidFill>
                  <a:schemeClr val="tx1"/>
                </a:solidFill>
                <a:latin typeface="Times New Roman" pitchFamily="18" charset="0"/>
                <a:ea typeface="ＭＳ Ｐゴシック" pitchFamily="34" charset="-128"/>
              </a:defRPr>
            </a:lvl5pPr>
            <a:lvl6pPr marL="2514600" indent="-228600" defTabSz="930275" eaLnBrk="0" fontAlgn="base" hangingPunct="0">
              <a:spcBef>
                <a:spcPct val="30000"/>
              </a:spcBef>
              <a:spcAft>
                <a:spcPct val="0"/>
              </a:spcAft>
              <a:defRPr kumimoji="1" sz="1200">
                <a:solidFill>
                  <a:schemeClr val="tx1"/>
                </a:solidFill>
                <a:latin typeface="Times New Roman" pitchFamily="18" charset="0"/>
                <a:ea typeface="ＭＳ Ｐゴシック" pitchFamily="34" charset="-128"/>
              </a:defRPr>
            </a:lvl6pPr>
            <a:lvl7pPr marL="2971800" indent="-228600" defTabSz="930275" eaLnBrk="0" fontAlgn="base" hangingPunct="0">
              <a:spcBef>
                <a:spcPct val="30000"/>
              </a:spcBef>
              <a:spcAft>
                <a:spcPct val="0"/>
              </a:spcAft>
              <a:defRPr kumimoji="1" sz="1200">
                <a:solidFill>
                  <a:schemeClr val="tx1"/>
                </a:solidFill>
                <a:latin typeface="Times New Roman" pitchFamily="18" charset="0"/>
                <a:ea typeface="ＭＳ Ｐゴシック" pitchFamily="34" charset="-128"/>
              </a:defRPr>
            </a:lvl7pPr>
            <a:lvl8pPr marL="3429000" indent="-228600" defTabSz="930275" eaLnBrk="0" fontAlgn="base" hangingPunct="0">
              <a:spcBef>
                <a:spcPct val="30000"/>
              </a:spcBef>
              <a:spcAft>
                <a:spcPct val="0"/>
              </a:spcAft>
              <a:defRPr kumimoji="1" sz="1200">
                <a:solidFill>
                  <a:schemeClr val="tx1"/>
                </a:solidFill>
                <a:latin typeface="Times New Roman" pitchFamily="18" charset="0"/>
                <a:ea typeface="ＭＳ Ｐゴシック" pitchFamily="34" charset="-128"/>
              </a:defRPr>
            </a:lvl8pPr>
            <a:lvl9pPr marL="3886200" indent="-228600" defTabSz="930275" eaLnBrk="0" fontAlgn="base" hangingPunct="0">
              <a:spcBef>
                <a:spcPct val="30000"/>
              </a:spcBef>
              <a:spcAft>
                <a:spcPct val="0"/>
              </a:spcAft>
              <a:defRPr kumimoji="1" sz="1200">
                <a:solidFill>
                  <a:schemeClr val="tx1"/>
                </a:solidFill>
                <a:latin typeface="Times New Roman" pitchFamily="18" charset="0"/>
                <a:ea typeface="ＭＳ Ｐゴシック" pitchFamily="34" charset="-128"/>
              </a:defRPr>
            </a:lvl9pPr>
          </a:lstStyle>
          <a:p>
            <a:pPr algn="r">
              <a:spcBef>
                <a:spcPct val="0"/>
              </a:spcBef>
            </a:pPr>
            <a:fld id="{DCE42586-992C-4BB3-BB79-7A4D8067AC88}" type="slidenum">
              <a:rPr kumimoji="0" lang="en-US" altLang="en-US"/>
              <a:pPr algn="r">
                <a:spcBef>
                  <a:spcPct val="0"/>
                </a:spcBef>
              </a:pPr>
              <a:t>7</a:t>
            </a:fld>
            <a:endParaRPr kumimoji="0" lang="en-US" altLang="en-US"/>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endParaRPr lang="en-US" altLang="en-US" smtClean="0">
              <a:latin typeface="Times New Roman" pitchFamily="18" charset="0"/>
              <a:ea typeface="ＭＳ Ｐゴシック" pitchFamily="34"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930275" eaLnBrk="0" hangingPunct="0">
              <a:spcBef>
                <a:spcPct val="30000"/>
              </a:spcBef>
              <a:defRPr kumimoji="1" sz="1200">
                <a:solidFill>
                  <a:schemeClr val="tx1"/>
                </a:solidFill>
                <a:latin typeface="Times New Roman" pitchFamily="18" charset="0"/>
                <a:ea typeface="ＭＳ Ｐゴシック" pitchFamily="34" charset="-128"/>
              </a:defRPr>
            </a:lvl1pPr>
            <a:lvl2pPr marL="742950" indent="-285750" defTabSz="930275" eaLnBrk="0" hangingPunct="0">
              <a:spcBef>
                <a:spcPct val="30000"/>
              </a:spcBef>
              <a:defRPr kumimoji="1" sz="1200">
                <a:solidFill>
                  <a:schemeClr val="tx1"/>
                </a:solidFill>
                <a:latin typeface="Times New Roman" pitchFamily="18" charset="0"/>
                <a:ea typeface="ＭＳ Ｐゴシック" pitchFamily="34" charset="-128"/>
              </a:defRPr>
            </a:lvl2pPr>
            <a:lvl3pPr marL="1143000" indent="-228600" defTabSz="930275" eaLnBrk="0" hangingPunct="0">
              <a:spcBef>
                <a:spcPct val="30000"/>
              </a:spcBef>
              <a:defRPr kumimoji="1" sz="1200">
                <a:solidFill>
                  <a:schemeClr val="tx1"/>
                </a:solidFill>
                <a:latin typeface="Times New Roman" pitchFamily="18" charset="0"/>
                <a:ea typeface="ＭＳ Ｐゴシック" pitchFamily="34" charset="-128"/>
              </a:defRPr>
            </a:lvl3pPr>
            <a:lvl4pPr marL="1600200" indent="-228600" defTabSz="930275" eaLnBrk="0" hangingPunct="0">
              <a:spcBef>
                <a:spcPct val="30000"/>
              </a:spcBef>
              <a:defRPr kumimoji="1" sz="1200">
                <a:solidFill>
                  <a:schemeClr val="tx1"/>
                </a:solidFill>
                <a:latin typeface="Times New Roman" pitchFamily="18" charset="0"/>
                <a:ea typeface="ＭＳ Ｐゴシック" pitchFamily="34" charset="-128"/>
              </a:defRPr>
            </a:lvl4pPr>
            <a:lvl5pPr marL="2057400" indent="-228600" defTabSz="930275" eaLnBrk="0" hangingPunct="0">
              <a:spcBef>
                <a:spcPct val="30000"/>
              </a:spcBef>
              <a:defRPr kumimoji="1" sz="1200">
                <a:solidFill>
                  <a:schemeClr val="tx1"/>
                </a:solidFill>
                <a:latin typeface="Times New Roman" pitchFamily="18" charset="0"/>
                <a:ea typeface="ＭＳ Ｐゴシック" pitchFamily="34" charset="-128"/>
              </a:defRPr>
            </a:lvl5pPr>
            <a:lvl6pPr marL="2514600" indent="-228600" defTabSz="930275" eaLnBrk="0" fontAlgn="base" hangingPunct="0">
              <a:spcBef>
                <a:spcPct val="30000"/>
              </a:spcBef>
              <a:spcAft>
                <a:spcPct val="0"/>
              </a:spcAft>
              <a:defRPr kumimoji="1" sz="1200">
                <a:solidFill>
                  <a:schemeClr val="tx1"/>
                </a:solidFill>
                <a:latin typeface="Times New Roman" pitchFamily="18" charset="0"/>
                <a:ea typeface="ＭＳ Ｐゴシック" pitchFamily="34" charset="-128"/>
              </a:defRPr>
            </a:lvl6pPr>
            <a:lvl7pPr marL="2971800" indent="-228600" defTabSz="930275" eaLnBrk="0" fontAlgn="base" hangingPunct="0">
              <a:spcBef>
                <a:spcPct val="30000"/>
              </a:spcBef>
              <a:spcAft>
                <a:spcPct val="0"/>
              </a:spcAft>
              <a:defRPr kumimoji="1" sz="1200">
                <a:solidFill>
                  <a:schemeClr val="tx1"/>
                </a:solidFill>
                <a:latin typeface="Times New Roman" pitchFamily="18" charset="0"/>
                <a:ea typeface="ＭＳ Ｐゴシック" pitchFamily="34" charset="-128"/>
              </a:defRPr>
            </a:lvl7pPr>
            <a:lvl8pPr marL="3429000" indent="-228600" defTabSz="930275" eaLnBrk="0" fontAlgn="base" hangingPunct="0">
              <a:spcBef>
                <a:spcPct val="30000"/>
              </a:spcBef>
              <a:spcAft>
                <a:spcPct val="0"/>
              </a:spcAft>
              <a:defRPr kumimoji="1" sz="1200">
                <a:solidFill>
                  <a:schemeClr val="tx1"/>
                </a:solidFill>
                <a:latin typeface="Times New Roman" pitchFamily="18" charset="0"/>
                <a:ea typeface="ＭＳ Ｐゴシック" pitchFamily="34" charset="-128"/>
              </a:defRPr>
            </a:lvl8pPr>
            <a:lvl9pPr marL="3886200" indent="-228600" defTabSz="930275" eaLnBrk="0" fontAlgn="base" hangingPunct="0">
              <a:spcBef>
                <a:spcPct val="30000"/>
              </a:spcBef>
              <a:spcAft>
                <a:spcPct val="0"/>
              </a:spcAft>
              <a:defRPr kumimoji="1" sz="1200">
                <a:solidFill>
                  <a:schemeClr val="tx1"/>
                </a:solidFill>
                <a:latin typeface="Times New Roman" pitchFamily="18" charset="0"/>
                <a:ea typeface="ＭＳ Ｐゴシック" pitchFamily="34" charset="-128"/>
              </a:defRPr>
            </a:lvl9pPr>
          </a:lstStyle>
          <a:p>
            <a:pPr>
              <a:spcBef>
                <a:spcPct val="0"/>
              </a:spcBef>
            </a:pPr>
            <a:fld id="{D47DCBA9-E1BB-4C69-88F4-13098A30C10D}" type="slidenum">
              <a:rPr kumimoji="0" lang="en-US" altLang="en-US" smtClean="0"/>
              <a:pPr>
                <a:spcBef>
                  <a:spcPct val="0"/>
                </a:spcBef>
              </a:pPr>
              <a:t>9</a:t>
            </a:fld>
            <a:endParaRPr kumimoji="0" lang="en-US" altLang="en-US" smtClean="0"/>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endParaRPr lang="en-US" altLang="en-US" smtClean="0">
              <a:latin typeface="Times New Roman" pitchFamily="18" charset="0"/>
              <a:ea typeface="ＭＳ Ｐゴシック"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050"/>
          <p:cNvGrpSpPr>
            <a:grpSpLocks/>
          </p:cNvGrpSpPr>
          <p:nvPr/>
        </p:nvGrpSpPr>
        <p:grpSpPr bwMode="auto">
          <a:xfrm>
            <a:off x="-1035050" y="1552575"/>
            <a:ext cx="10179050" cy="5305425"/>
            <a:chOff x="-652" y="978"/>
            <a:chExt cx="6412" cy="3342"/>
          </a:xfrm>
        </p:grpSpPr>
        <p:sp>
          <p:nvSpPr>
            <p:cNvPr id="5" name="Freeform 2051"/>
            <p:cNvSpPr>
              <a:spLocks/>
            </p:cNvSpPr>
            <p:nvPr/>
          </p:nvSpPr>
          <p:spPr bwMode="auto">
            <a:xfrm>
              <a:off x="2061" y="1707"/>
              <a:ext cx="3699" cy="2613"/>
            </a:xfrm>
            <a:custGeom>
              <a:avLst/>
              <a:gdLst/>
              <a:ahLst/>
              <a:cxnLst>
                <a:cxn ang="0">
                  <a:pos x="1523" y="2611"/>
                </a:cxn>
                <a:cxn ang="0">
                  <a:pos x="3698" y="2612"/>
                </a:cxn>
                <a:cxn ang="0">
                  <a:pos x="3698" y="2228"/>
                </a:cxn>
                <a:cxn ang="0">
                  <a:pos x="0" y="0"/>
                </a:cxn>
                <a:cxn ang="0">
                  <a:pos x="160" y="118"/>
                </a:cxn>
                <a:cxn ang="0">
                  <a:pos x="292" y="219"/>
                </a:cxn>
                <a:cxn ang="0">
                  <a:pos x="441" y="347"/>
                </a:cxn>
                <a:cxn ang="0">
                  <a:pos x="585" y="482"/>
                </a:cxn>
                <a:cxn ang="0">
                  <a:pos x="796" y="711"/>
                </a:cxn>
                <a:cxn ang="0">
                  <a:pos x="983" y="955"/>
                </a:cxn>
                <a:cxn ang="0">
                  <a:pos x="1119" y="1168"/>
                </a:cxn>
                <a:cxn ang="0">
                  <a:pos x="1238" y="1388"/>
                </a:cxn>
                <a:cxn ang="0">
                  <a:pos x="1331" y="1608"/>
                </a:cxn>
                <a:cxn ang="0">
                  <a:pos x="1400" y="1809"/>
                </a:cxn>
                <a:cxn ang="0">
                  <a:pos x="1447" y="1979"/>
                </a:cxn>
                <a:cxn ang="0">
                  <a:pos x="1490" y="2190"/>
                </a:cxn>
                <a:cxn ang="0">
                  <a:pos x="1511" y="2374"/>
                </a:cxn>
                <a:cxn ang="0">
                  <a:pos x="1523" y="2611"/>
                </a:cxn>
              </a:cxnLst>
              <a:rect l="0" t="0" r="r" b="b"/>
              <a:pathLst>
                <a:path w="3699" h="2613">
                  <a:moveTo>
                    <a:pt x="1523" y="2611"/>
                  </a:moveTo>
                  <a:lnTo>
                    <a:pt x="3698" y="2612"/>
                  </a:lnTo>
                  <a:lnTo>
                    <a:pt x="3698" y="2228"/>
                  </a:lnTo>
                  <a:lnTo>
                    <a:pt x="0" y="0"/>
                  </a:lnTo>
                  <a:lnTo>
                    <a:pt x="160" y="118"/>
                  </a:lnTo>
                  <a:lnTo>
                    <a:pt x="292" y="219"/>
                  </a:lnTo>
                  <a:lnTo>
                    <a:pt x="441" y="347"/>
                  </a:lnTo>
                  <a:lnTo>
                    <a:pt x="585" y="482"/>
                  </a:lnTo>
                  <a:lnTo>
                    <a:pt x="796" y="711"/>
                  </a:lnTo>
                  <a:lnTo>
                    <a:pt x="983" y="955"/>
                  </a:lnTo>
                  <a:lnTo>
                    <a:pt x="1119" y="1168"/>
                  </a:lnTo>
                  <a:lnTo>
                    <a:pt x="1238" y="1388"/>
                  </a:lnTo>
                  <a:lnTo>
                    <a:pt x="1331" y="1608"/>
                  </a:lnTo>
                  <a:lnTo>
                    <a:pt x="1400" y="1809"/>
                  </a:lnTo>
                  <a:lnTo>
                    <a:pt x="1447" y="1979"/>
                  </a:lnTo>
                  <a:lnTo>
                    <a:pt x="1490" y="2190"/>
                  </a:lnTo>
                  <a:lnTo>
                    <a:pt x="1511" y="2374"/>
                  </a:lnTo>
                  <a:lnTo>
                    <a:pt x="1523" y="2611"/>
                  </a:lnTo>
                </a:path>
              </a:pathLst>
            </a:custGeom>
            <a:gradFill rotWithShape="0">
              <a:gsLst>
                <a:gs pos="0">
                  <a:schemeClr val="accent2">
                    <a:gamma/>
                    <a:shade val="46275"/>
                    <a:invGamma/>
                  </a:schemeClr>
                </a:gs>
                <a:gs pos="100000">
                  <a:schemeClr val="accent2"/>
                </a:gs>
              </a:gsLst>
              <a:lin ang="0" scaled="1"/>
            </a:gradFill>
            <a:ln w="9525" cap="rnd">
              <a:noFill/>
              <a:round/>
              <a:headEnd/>
              <a:tailEnd/>
            </a:ln>
            <a:effectLst/>
          </p:spPr>
          <p:txBody>
            <a:bodyPr/>
            <a:lstStyle/>
            <a:p>
              <a:pPr>
                <a:defRPr/>
              </a:pPr>
              <a:endParaRPr lang="en-US">
                <a:latin typeface="Times New Roman" pitchFamily="-108" charset="0"/>
                <a:ea typeface="ＭＳ Ｐゴシック" pitchFamily="-108" charset="-128"/>
              </a:endParaRPr>
            </a:p>
          </p:txBody>
        </p:sp>
        <p:sp>
          <p:nvSpPr>
            <p:cNvPr id="6" name="Arc 2052"/>
            <p:cNvSpPr>
              <a:spLocks/>
            </p:cNvSpPr>
            <p:nvPr/>
          </p:nvSpPr>
          <p:spPr bwMode="auto">
            <a:xfrm>
              <a:off x="-652" y="978"/>
              <a:ext cx="4237" cy="3342"/>
            </a:xfrm>
            <a:custGeom>
              <a:avLst/>
              <a:gdLst>
                <a:gd name="T0" fmla="*/ 0 w 21600"/>
                <a:gd name="T1" fmla="*/ 0 h 21231"/>
                <a:gd name="T2" fmla="*/ 0 w 21600"/>
                <a:gd name="T3" fmla="*/ 0 h 21231"/>
                <a:gd name="T4" fmla="*/ 0 w 21600"/>
                <a:gd name="T5" fmla="*/ 0 h 21231"/>
                <a:gd name="T6" fmla="*/ 0 60000 65536"/>
                <a:gd name="T7" fmla="*/ 0 60000 65536"/>
                <a:gd name="T8" fmla="*/ 0 60000 65536"/>
              </a:gdLst>
              <a:ahLst/>
              <a:cxnLst>
                <a:cxn ang="T6">
                  <a:pos x="T0" y="T1"/>
                </a:cxn>
                <a:cxn ang="T7">
                  <a:pos x="T2" y="T3"/>
                </a:cxn>
                <a:cxn ang="T8">
                  <a:pos x="T4" y="T5"/>
                </a:cxn>
              </a:cxnLst>
              <a:rect l="0" t="0" r="r" b="b"/>
              <a:pathLst>
                <a:path w="21600" h="21231" fill="none" extrusionOk="0">
                  <a:moveTo>
                    <a:pt x="3976" y="0"/>
                  </a:moveTo>
                  <a:cubicBezTo>
                    <a:pt x="14194" y="1914"/>
                    <a:pt x="21600" y="10835"/>
                    <a:pt x="21600" y="21231"/>
                  </a:cubicBezTo>
                </a:path>
                <a:path w="21600" h="21231" stroke="0" extrusionOk="0">
                  <a:moveTo>
                    <a:pt x="3976" y="0"/>
                  </a:moveTo>
                  <a:cubicBezTo>
                    <a:pt x="14194" y="1914"/>
                    <a:pt x="21600" y="10835"/>
                    <a:pt x="21600" y="21231"/>
                  </a:cubicBezTo>
                  <a:lnTo>
                    <a:pt x="0" y="21231"/>
                  </a:lnTo>
                  <a:lnTo>
                    <a:pt x="3976" y="0"/>
                  </a:lnTo>
                  <a:close/>
                </a:path>
              </a:pathLst>
            </a:custGeom>
            <a:noFill/>
            <a:ln w="12700" cap="rnd">
              <a:solidFill>
                <a:schemeClr val="accent2"/>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sp>
        <p:nvSpPr>
          <p:cNvPr id="40965" name="Rectangle 2053"/>
          <p:cNvSpPr>
            <a:spLocks noGrp="1" noChangeArrowheads="1"/>
          </p:cNvSpPr>
          <p:nvPr>
            <p:ph type="ctrTitle" sz="quarter"/>
          </p:nvPr>
        </p:nvSpPr>
        <p:spPr>
          <a:xfrm>
            <a:off x="1293813" y="762000"/>
            <a:ext cx="7772400" cy="1143000"/>
          </a:xfrm>
        </p:spPr>
        <p:txBody>
          <a:bodyPr anchor="b"/>
          <a:lstStyle>
            <a:lvl1pPr>
              <a:defRPr/>
            </a:lvl1pPr>
          </a:lstStyle>
          <a:p>
            <a:r>
              <a:rPr lang="en-US"/>
              <a:t>Click to edit Master title style</a:t>
            </a:r>
          </a:p>
        </p:txBody>
      </p:sp>
      <p:sp>
        <p:nvSpPr>
          <p:cNvPr id="40966" name="Rectangle 2054"/>
          <p:cNvSpPr>
            <a:spLocks noGrp="1" noChangeArrowheads="1"/>
          </p:cNvSpPr>
          <p:nvPr>
            <p:ph type="subTitle" sz="quarter" idx="1"/>
          </p:nvPr>
        </p:nvSpPr>
        <p:spPr>
          <a:xfrm>
            <a:off x="685800" y="3429000"/>
            <a:ext cx="6400800" cy="1752600"/>
          </a:xfrm>
        </p:spPr>
        <p:txBody>
          <a:bodyPr lIns="92075" tIns="46038" rIns="92075" bIns="46038" anchor="ctr"/>
          <a:lstStyle>
            <a:lvl1pPr marL="0" indent="0" algn="ctr">
              <a:buFont typeface="Wingdings" pitchFamily="-111" charset="2"/>
              <a:buNone/>
              <a:defRPr/>
            </a:lvl1pPr>
          </a:lstStyle>
          <a:p>
            <a:r>
              <a:rPr lang="en-US"/>
              <a:t>Click to edit Master subtitle style</a:t>
            </a:r>
          </a:p>
        </p:txBody>
      </p:sp>
      <p:sp>
        <p:nvSpPr>
          <p:cNvPr id="7" name="Rectangle 2055"/>
          <p:cNvSpPr>
            <a:spLocks noGrp="1" noChangeArrowheads="1"/>
          </p:cNvSpPr>
          <p:nvPr>
            <p:ph type="dt" sz="quarter" idx="10"/>
          </p:nvPr>
        </p:nvSpPr>
        <p:spPr/>
        <p:txBody>
          <a:bodyPr/>
          <a:lstStyle>
            <a:lvl1pPr>
              <a:defRPr/>
            </a:lvl1pPr>
          </a:lstStyle>
          <a:p>
            <a:pPr>
              <a:defRPr/>
            </a:pPr>
            <a:endParaRPr lang="en-US"/>
          </a:p>
        </p:txBody>
      </p:sp>
      <p:sp>
        <p:nvSpPr>
          <p:cNvPr id="8" name="Rectangle 2056"/>
          <p:cNvSpPr>
            <a:spLocks noGrp="1" noChangeArrowheads="1"/>
          </p:cNvSpPr>
          <p:nvPr>
            <p:ph type="ftr" sz="quarter" idx="11"/>
          </p:nvPr>
        </p:nvSpPr>
        <p:spPr/>
        <p:txBody>
          <a:bodyPr/>
          <a:lstStyle>
            <a:lvl1pPr>
              <a:defRPr/>
            </a:lvl1pPr>
          </a:lstStyle>
          <a:p>
            <a:pPr>
              <a:defRPr/>
            </a:pPr>
            <a:endParaRPr lang="en-US"/>
          </a:p>
        </p:txBody>
      </p:sp>
      <p:sp>
        <p:nvSpPr>
          <p:cNvPr id="9" name="Rectangle 2057"/>
          <p:cNvSpPr>
            <a:spLocks noGrp="1" noChangeArrowheads="1"/>
          </p:cNvSpPr>
          <p:nvPr>
            <p:ph type="sldNum" sz="quarter" idx="12"/>
          </p:nvPr>
        </p:nvSpPr>
        <p:spPr/>
        <p:txBody>
          <a:bodyPr/>
          <a:lstStyle>
            <a:lvl1pPr>
              <a:defRPr/>
            </a:lvl1pPr>
          </a:lstStyle>
          <a:p>
            <a:pPr>
              <a:defRPr/>
            </a:pPr>
            <a:fld id="{7122D299-81BE-465F-99B0-C6DA744897C2}" type="slidenum">
              <a:rPr lang="en-US"/>
              <a:pPr>
                <a:defRPr/>
              </a:pPr>
              <a:t>‹#›</a:t>
            </a:fld>
            <a:endParaRPr lang="en-US"/>
          </a:p>
        </p:txBody>
      </p:sp>
    </p:spTree>
    <p:extLst>
      <p:ext uri="{BB962C8B-B14F-4D97-AF65-F5344CB8AC3E}">
        <p14:creationId xmlns:p14="http://schemas.microsoft.com/office/powerpoint/2010/main" val="16123990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a:ln/>
        </p:spPr>
        <p:txBody>
          <a:bodyPr/>
          <a:lstStyle>
            <a:lvl1pPr>
              <a:defRPr/>
            </a:lvl1pPr>
          </a:lstStyle>
          <a:p>
            <a:pPr>
              <a:defRPr/>
            </a:pPr>
            <a:endParaRPr lang="en-US"/>
          </a:p>
        </p:txBody>
      </p:sp>
      <p:sp>
        <p:nvSpPr>
          <p:cNvPr id="5" name="Rectangle 7"/>
          <p:cNvSpPr>
            <a:spLocks noGrp="1" noChangeArrowheads="1"/>
          </p:cNvSpPr>
          <p:nvPr>
            <p:ph type="ftr" sz="quarter" idx="11"/>
          </p:nvPr>
        </p:nvSpPr>
        <p:spPr>
          <a:ln/>
        </p:spPr>
        <p:txBody>
          <a:bodyPr/>
          <a:lstStyle>
            <a:lvl1pPr>
              <a:defRPr/>
            </a:lvl1pPr>
          </a:lstStyle>
          <a:p>
            <a:pPr>
              <a:defRPr/>
            </a:pPr>
            <a:endParaRPr lang="en-US"/>
          </a:p>
        </p:txBody>
      </p:sp>
      <p:sp>
        <p:nvSpPr>
          <p:cNvPr id="6" name="Rectangle 8"/>
          <p:cNvSpPr>
            <a:spLocks noGrp="1" noChangeArrowheads="1"/>
          </p:cNvSpPr>
          <p:nvPr>
            <p:ph type="sldNum" sz="quarter" idx="12"/>
          </p:nvPr>
        </p:nvSpPr>
        <p:spPr>
          <a:ln/>
        </p:spPr>
        <p:txBody>
          <a:bodyPr/>
          <a:lstStyle>
            <a:lvl1pPr>
              <a:defRPr/>
            </a:lvl1pPr>
          </a:lstStyle>
          <a:p>
            <a:pPr>
              <a:defRPr/>
            </a:pPr>
            <a:fld id="{BD626AA6-373F-4803-B8C3-6BC44DA89E68}" type="slidenum">
              <a:rPr lang="en-US"/>
              <a:pPr>
                <a:defRPr/>
              </a:pPr>
              <a:t>‹#›</a:t>
            </a:fld>
            <a:endParaRPr lang="en-US"/>
          </a:p>
        </p:txBody>
      </p:sp>
    </p:spTree>
    <p:extLst>
      <p:ext uri="{BB962C8B-B14F-4D97-AF65-F5344CB8AC3E}">
        <p14:creationId xmlns:p14="http://schemas.microsoft.com/office/powerpoint/2010/main" val="39017246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a:ln/>
        </p:spPr>
        <p:txBody>
          <a:bodyPr/>
          <a:lstStyle>
            <a:lvl1pPr>
              <a:defRPr/>
            </a:lvl1pPr>
          </a:lstStyle>
          <a:p>
            <a:pPr>
              <a:defRPr/>
            </a:pPr>
            <a:endParaRPr lang="en-US"/>
          </a:p>
        </p:txBody>
      </p:sp>
      <p:sp>
        <p:nvSpPr>
          <p:cNvPr id="5" name="Rectangle 7"/>
          <p:cNvSpPr>
            <a:spLocks noGrp="1" noChangeArrowheads="1"/>
          </p:cNvSpPr>
          <p:nvPr>
            <p:ph type="ftr" sz="quarter" idx="11"/>
          </p:nvPr>
        </p:nvSpPr>
        <p:spPr>
          <a:ln/>
        </p:spPr>
        <p:txBody>
          <a:bodyPr/>
          <a:lstStyle>
            <a:lvl1pPr>
              <a:defRPr/>
            </a:lvl1pPr>
          </a:lstStyle>
          <a:p>
            <a:pPr>
              <a:defRPr/>
            </a:pPr>
            <a:endParaRPr lang="en-US"/>
          </a:p>
        </p:txBody>
      </p:sp>
      <p:sp>
        <p:nvSpPr>
          <p:cNvPr id="6" name="Rectangle 8"/>
          <p:cNvSpPr>
            <a:spLocks noGrp="1" noChangeArrowheads="1"/>
          </p:cNvSpPr>
          <p:nvPr>
            <p:ph type="sldNum" sz="quarter" idx="12"/>
          </p:nvPr>
        </p:nvSpPr>
        <p:spPr>
          <a:ln/>
        </p:spPr>
        <p:txBody>
          <a:bodyPr/>
          <a:lstStyle>
            <a:lvl1pPr>
              <a:defRPr/>
            </a:lvl1pPr>
          </a:lstStyle>
          <a:p>
            <a:pPr>
              <a:defRPr/>
            </a:pPr>
            <a:fld id="{BC80F991-B193-4A3F-951C-757B705757CC}" type="slidenum">
              <a:rPr lang="en-US"/>
              <a:pPr>
                <a:defRPr/>
              </a:pPr>
              <a:t>‹#›</a:t>
            </a:fld>
            <a:endParaRPr lang="en-US"/>
          </a:p>
        </p:txBody>
      </p:sp>
    </p:spTree>
    <p:extLst>
      <p:ext uri="{BB962C8B-B14F-4D97-AF65-F5344CB8AC3E}">
        <p14:creationId xmlns:p14="http://schemas.microsoft.com/office/powerpoint/2010/main" val="4686635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0547C9C-55F5-4E0E-9469-825EFBC47E0F}" type="datetimeFigureOut">
              <a:rPr lang="en-US" smtClean="0">
                <a:solidFill>
                  <a:prstClr val="black">
                    <a:tint val="75000"/>
                  </a:prstClr>
                </a:solidFill>
              </a:rPr>
              <a:pPr/>
              <a:t>4/18/2017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B236524-83EA-43D7-851C-2D2D98BD885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304811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547C9C-55F5-4E0E-9469-825EFBC47E0F}" type="datetimeFigureOut">
              <a:rPr lang="en-US" smtClean="0">
                <a:solidFill>
                  <a:prstClr val="black">
                    <a:tint val="75000"/>
                  </a:prstClr>
                </a:solidFill>
              </a:rPr>
              <a:pPr/>
              <a:t>4/18/2017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B236524-83EA-43D7-851C-2D2D98BD885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418043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0547C9C-55F5-4E0E-9469-825EFBC47E0F}" type="datetimeFigureOut">
              <a:rPr lang="en-US" smtClean="0">
                <a:solidFill>
                  <a:prstClr val="black">
                    <a:tint val="75000"/>
                  </a:prstClr>
                </a:solidFill>
              </a:rPr>
              <a:pPr/>
              <a:t>4/18/2017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B236524-83EA-43D7-851C-2D2D98BD885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749383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0547C9C-55F5-4E0E-9469-825EFBC47E0F}" type="datetimeFigureOut">
              <a:rPr lang="en-US" smtClean="0">
                <a:solidFill>
                  <a:prstClr val="black">
                    <a:tint val="75000"/>
                  </a:prstClr>
                </a:solidFill>
              </a:rPr>
              <a:pPr/>
              <a:t>4/18/2017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B236524-83EA-43D7-851C-2D2D98BD885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463937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0547C9C-55F5-4E0E-9469-825EFBC47E0F}" type="datetimeFigureOut">
              <a:rPr lang="en-US" smtClean="0">
                <a:solidFill>
                  <a:prstClr val="black">
                    <a:tint val="75000"/>
                  </a:prstClr>
                </a:solidFill>
              </a:rPr>
              <a:pPr/>
              <a:t>4/18/2017</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DB236524-83EA-43D7-851C-2D2D98BD885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8257658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0547C9C-55F5-4E0E-9469-825EFBC47E0F}" type="datetimeFigureOut">
              <a:rPr lang="en-US" smtClean="0">
                <a:solidFill>
                  <a:prstClr val="black">
                    <a:tint val="75000"/>
                  </a:prstClr>
                </a:solidFill>
              </a:rPr>
              <a:pPr/>
              <a:t>4/18/2017</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DB236524-83EA-43D7-851C-2D2D98BD885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8928894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547C9C-55F5-4E0E-9469-825EFBC47E0F}" type="datetimeFigureOut">
              <a:rPr lang="en-US" smtClean="0">
                <a:solidFill>
                  <a:prstClr val="black">
                    <a:tint val="75000"/>
                  </a:prstClr>
                </a:solidFill>
              </a:rPr>
              <a:pPr/>
              <a:t>4/18/2017</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DB236524-83EA-43D7-851C-2D2D98BD885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2057319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0547C9C-55F5-4E0E-9469-825EFBC47E0F}" type="datetimeFigureOut">
              <a:rPr lang="en-US" smtClean="0">
                <a:solidFill>
                  <a:prstClr val="black">
                    <a:tint val="75000"/>
                  </a:prstClr>
                </a:solidFill>
              </a:rPr>
              <a:pPr/>
              <a:t>4/18/2017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B236524-83EA-43D7-851C-2D2D98BD885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856189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a:ln/>
        </p:spPr>
        <p:txBody>
          <a:bodyPr/>
          <a:lstStyle>
            <a:lvl1pPr>
              <a:defRPr/>
            </a:lvl1pPr>
          </a:lstStyle>
          <a:p>
            <a:pPr>
              <a:defRPr/>
            </a:pPr>
            <a:endParaRPr lang="en-US"/>
          </a:p>
        </p:txBody>
      </p:sp>
      <p:sp>
        <p:nvSpPr>
          <p:cNvPr id="5" name="Rectangle 7"/>
          <p:cNvSpPr>
            <a:spLocks noGrp="1" noChangeArrowheads="1"/>
          </p:cNvSpPr>
          <p:nvPr>
            <p:ph type="ftr" sz="quarter" idx="11"/>
          </p:nvPr>
        </p:nvSpPr>
        <p:spPr>
          <a:ln/>
        </p:spPr>
        <p:txBody>
          <a:bodyPr/>
          <a:lstStyle>
            <a:lvl1pPr>
              <a:defRPr/>
            </a:lvl1pPr>
          </a:lstStyle>
          <a:p>
            <a:pPr>
              <a:defRPr/>
            </a:pPr>
            <a:endParaRPr lang="en-US"/>
          </a:p>
        </p:txBody>
      </p:sp>
      <p:sp>
        <p:nvSpPr>
          <p:cNvPr id="6" name="Rectangle 8"/>
          <p:cNvSpPr>
            <a:spLocks noGrp="1" noChangeArrowheads="1"/>
          </p:cNvSpPr>
          <p:nvPr>
            <p:ph type="sldNum" sz="quarter" idx="12"/>
          </p:nvPr>
        </p:nvSpPr>
        <p:spPr>
          <a:ln/>
        </p:spPr>
        <p:txBody>
          <a:bodyPr/>
          <a:lstStyle>
            <a:lvl1pPr>
              <a:defRPr/>
            </a:lvl1pPr>
          </a:lstStyle>
          <a:p>
            <a:pPr>
              <a:defRPr/>
            </a:pPr>
            <a:fld id="{8C8D8D84-6112-4536-968E-148FBA240877}" type="slidenum">
              <a:rPr lang="en-US"/>
              <a:pPr>
                <a:defRPr/>
              </a:pPr>
              <a:t>‹#›</a:t>
            </a:fld>
            <a:endParaRPr lang="en-US"/>
          </a:p>
        </p:txBody>
      </p:sp>
    </p:spTree>
    <p:extLst>
      <p:ext uri="{BB962C8B-B14F-4D97-AF65-F5344CB8AC3E}">
        <p14:creationId xmlns:p14="http://schemas.microsoft.com/office/powerpoint/2010/main" val="124727791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0547C9C-55F5-4E0E-9469-825EFBC47E0F}" type="datetimeFigureOut">
              <a:rPr lang="en-US" smtClean="0">
                <a:solidFill>
                  <a:prstClr val="black">
                    <a:tint val="75000"/>
                  </a:prstClr>
                </a:solidFill>
              </a:rPr>
              <a:pPr/>
              <a:t>4/18/2017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B236524-83EA-43D7-851C-2D2D98BD885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9748579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547C9C-55F5-4E0E-9469-825EFBC47E0F}" type="datetimeFigureOut">
              <a:rPr lang="en-US" smtClean="0">
                <a:solidFill>
                  <a:prstClr val="black">
                    <a:tint val="75000"/>
                  </a:prstClr>
                </a:solidFill>
              </a:rPr>
              <a:pPr/>
              <a:t>4/18/2017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B236524-83EA-43D7-851C-2D2D98BD885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3304020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547C9C-55F5-4E0E-9469-825EFBC47E0F}" type="datetimeFigureOut">
              <a:rPr lang="en-US" smtClean="0">
                <a:solidFill>
                  <a:prstClr val="black">
                    <a:tint val="75000"/>
                  </a:prstClr>
                </a:solidFill>
              </a:rPr>
              <a:pPr/>
              <a:t>4/18/2017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B236524-83EA-43D7-851C-2D2D98BD885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864806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dt" sz="half" idx="10"/>
          </p:nvPr>
        </p:nvSpPr>
        <p:spPr>
          <a:ln/>
        </p:spPr>
        <p:txBody>
          <a:bodyPr/>
          <a:lstStyle>
            <a:lvl1pPr>
              <a:defRPr/>
            </a:lvl1pPr>
          </a:lstStyle>
          <a:p>
            <a:pPr>
              <a:defRPr/>
            </a:pPr>
            <a:endParaRPr lang="en-US"/>
          </a:p>
        </p:txBody>
      </p:sp>
      <p:sp>
        <p:nvSpPr>
          <p:cNvPr id="5" name="Rectangle 7"/>
          <p:cNvSpPr>
            <a:spLocks noGrp="1" noChangeArrowheads="1"/>
          </p:cNvSpPr>
          <p:nvPr>
            <p:ph type="ftr" sz="quarter" idx="11"/>
          </p:nvPr>
        </p:nvSpPr>
        <p:spPr>
          <a:ln/>
        </p:spPr>
        <p:txBody>
          <a:bodyPr/>
          <a:lstStyle>
            <a:lvl1pPr>
              <a:defRPr/>
            </a:lvl1pPr>
          </a:lstStyle>
          <a:p>
            <a:pPr>
              <a:defRPr/>
            </a:pPr>
            <a:endParaRPr lang="en-US"/>
          </a:p>
        </p:txBody>
      </p:sp>
      <p:sp>
        <p:nvSpPr>
          <p:cNvPr id="6" name="Rectangle 8"/>
          <p:cNvSpPr>
            <a:spLocks noGrp="1" noChangeArrowheads="1"/>
          </p:cNvSpPr>
          <p:nvPr>
            <p:ph type="sldNum" sz="quarter" idx="12"/>
          </p:nvPr>
        </p:nvSpPr>
        <p:spPr>
          <a:ln/>
        </p:spPr>
        <p:txBody>
          <a:bodyPr/>
          <a:lstStyle>
            <a:lvl1pPr>
              <a:defRPr/>
            </a:lvl1pPr>
          </a:lstStyle>
          <a:p>
            <a:pPr>
              <a:defRPr/>
            </a:pPr>
            <a:fld id="{92BB34D1-CB4E-4106-A1FB-842530EBFC99}" type="slidenum">
              <a:rPr lang="en-US"/>
              <a:pPr>
                <a:defRPr/>
              </a:pPr>
              <a:t>‹#›</a:t>
            </a:fld>
            <a:endParaRPr lang="en-US"/>
          </a:p>
        </p:txBody>
      </p:sp>
    </p:spTree>
    <p:extLst>
      <p:ext uri="{BB962C8B-B14F-4D97-AF65-F5344CB8AC3E}">
        <p14:creationId xmlns:p14="http://schemas.microsoft.com/office/powerpoint/2010/main" val="37639642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dt" sz="half" idx="10"/>
          </p:nvPr>
        </p:nvSpPr>
        <p:spPr>
          <a:ln/>
        </p:spPr>
        <p:txBody>
          <a:bodyPr/>
          <a:lstStyle>
            <a:lvl1pPr>
              <a:defRPr/>
            </a:lvl1pPr>
          </a:lstStyle>
          <a:p>
            <a:pPr>
              <a:defRPr/>
            </a:pPr>
            <a:endParaRPr lang="en-US"/>
          </a:p>
        </p:txBody>
      </p:sp>
      <p:sp>
        <p:nvSpPr>
          <p:cNvPr id="6" name="Rectangle 7"/>
          <p:cNvSpPr>
            <a:spLocks noGrp="1" noChangeArrowheads="1"/>
          </p:cNvSpPr>
          <p:nvPr>
            <p:ph type="ftr" sz="quarter" idx="11"/>
          </p:nvPr>
        </p:nvSpPr>
        <p:spPr>
          <a:ln/>
        </p:spPr>
        <p:txBody>
          <a:bodyPr/>
          <a:lstStyle>
            <a:lvl1pPr>
              <a:defRPr/>
            </a:lvl1pPr>
          </a:lstStyle>
          <a:p>
            <a:pPr>
              <a:defRPr/>
            </a:pPr>
            <a:endParaRPr lang="en-US"/>
          </a:p>
        </p:txBody>
      </p:sp>
      <p:sp>
        <p:nvSpPr>
          <p:cNvPr id="7" name="Rectangle 8"/>
          <p:cNvSpPr>
            <a:spLocks noGrp="1" noChangeArrowheads="1"/>
          </p:cNvSpPr>
          <p:nvPr>
            <p:ph type="sldNum" sz="quarter" idx="12"/>
          </p:nvPr>
        </p:nvSpPr>
        <p:spPr>
          <a:ln/>
        </p:spPr>
        <p:txBody>
          <a:bodyPr/>
          <a:lstStyle>
            <a:lvl1pPr>
              <a:defRPr/>
            </a:lvl1pPr>
          </a:lstStyle>
          <a:p>
            <a:pPr>
              <a:defRPr/>
            </a:pPr>
            <a:fld id="{58692BDA-E924-4599-A642-79E1E00F498B}" type="slidenum">
              <a:rPr lang="en-US"/>
              <a:pPr>
                <a:defRPr/>
              </a:pPr>
              <a:t>‹#›</a:t>
            </a:fld>
            <a:endParaRPr lang="en-US"/>
          </a:p>
        </p:txBody>
      </p:sp>
    </p:spTree>
    <p:extLst>
      <p:ext uri="{BB962C8B-B14F-4D97-AF65-F5344CB8AC3E}">
        <p14:creationId xmlns:p14="http://schemas.microsoft.com/office/powerpoint/2010/main" val="31925123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dt" sz="half" idx="10"/>
          </p:nvPr>
        </p:nvSpPr>
        <p:spPr>
          <a:ln/>
        </p:spPr>
        <p:txBody>
          <a:bodyPr/>
          <a:lstStyle>
            <a:lvl1pPr>
              <a:defRPr/>
            </a:lvl1pPr>
          </a:lstStyle>
          <a:p>
            <a:pPr>
              <a:defRPr/>
            </a:pPr>
            <a:endParaRPr lang="en-US"/>
          </a:p>
        </p:txBody>
      </p:sp>
      <p:sp>
        <p:nvSpPr>
          <p:cNvPr id="8" name="Rectangle 7"/>
          <p:cNvSpPr>
            <a:spLocks noGrp="1" noChangeArrowheads="1"/>
          </p:cNvSpPr>
          <p:nvPr>
            <p:ph type="ftr" sz="quarter" idx="11"/>
          </p:nvPr>
        </p:nvSpPr>
        <p:spPr>
          <a:ln/>
        </p:spPr>
        <p:txBody>
          <a:bodyPr/>
          <a:lstStyle>
            <a:lvl1pPr>
              <a:defRPr/>
            </a:lvl1pPr>
          </a:lstStyle>
          <a:p>
            <a:pPr>
              <a:defRPr/>
            </a:pPr>
            <a:endParaRPr lang="en-US"/>
          </a:p>
        </p:txBody>
      </p:sp>
      <p:sp>
        <p:nvSpPr>
          <p:cNvPr id="9" name="Rectangle 8"/>
          <p:cNvSpPr>
            <a:spLocks noGrp="1" noChangeArrowheads="1"/>
          </p:cNvSpPr>
          <p:nvPr>
            <p:ph type="sldNum" sz="quarter" idx="12"/>
          </p:nvPr>
        </p:nvSpPr>
        <p:spPr>
          <a:ln/>
        </p:spPr>
        <p:txBody>
          <a:bodyPr/>
          <a:lstStyle>
            <a:lvl1pPr>
              <a:defRPr/>
            </a:lvl1pPr>
          </a:lstStyle>
          <a:p>
            <a:pPr>
              <a:defRPr/>
            </a:pPr>
            <a:fld id="{39C33F5A-B706-4FB1-AA26-A1E75EA5F6F8}" type="slidenum">
              <a:rPr lang="en-US"/>
              <a:pPr>
                <a:defRPr/>
              </a:pPr>
              <a:t>‹#›</a:t>
            </a:fld>
            <a:endParaRPr lang="en-US"/>
          </a:p>
        </p:txBody>
      </p:sp>
    </p:spTree>
    <p:extLst>
      <p:ext uri="{BB962C8B-B14F-4D97-AF65-F5344CB8AC3E}">
        <p14:creationId xmlns:p14="http://schemas.microsoft.com/office/powerpoint/2010/main" val="21678509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dt" sz="half" idx="10"/>
          </p:nvPr>
        </p:nvSpPr>
        <p:spPr>
          <a:ln/>
        </p:spPr>
        <p:txBody>
          <a:bodyPr/>
          <a:lstStyle>
            <a:lvl1pPr>
              <a:defRPr/>
            </a:lvl1pPr>
          </a:lstStyle>
          <a:p>
            <a:pPr>
              <a:defRPr/>
            </a:pPr>
            <a:endParaRPr lang="en-US"/>
          </a:p>
        </p:txBody>
      </p:sp>
      <p:sp>
        <p:nvSpPr>
          <p:cNvPr id="4" name="Rectangle 7"/>
          <p:cNvSpPr>
            <a:spLocks noGrp="1" noChangeArrowheads="1"/>
          </p:cNvSpPr>
          <p:nvPr>
            <p:ph type="ftr" sz="quarter" idx="11"/>
          </p:nvPr>
        </p:nvSpPr>
        <p:spPr>
          <a:ln/>
        </p:spPr>
        <p:txBody>
          <a:bodyPr/>
          <a:lstStyle>
            <a:lvl1pPr>
              <a:defRPr/>
            </a:lvl1pPr>
          </a:lstStyle>
          <a:p>
            <a:pPr>
              <a:defRPr/>
            </a:pPr>
            <a:endParaRPr lang="en-US"/>
          </a:p>
        </p:txBody>
      </p:sp>
      <p:sp>
        <p:nvSpPr>
          <p:cNvPr id="5" name="Rectangle 8"/>
          <p:cNvSpPr>
            <a:spLocks noGrp="1" noChangeArrowheads="1"/>
          </p:cNvSpPr>
          <p:nvPr>
            <p:ph type="sldNum" sz="quarter" idx="12"/>
          </p:nvPr>
        </p:nvSpPr>
        <p:spPr>
          <a:ln/>
        </p:spPr>
        <p:txBody>
          <a:bodyPr/>
          <a:lstStyle>
            <a:lvl1pPr>
              <a:defRPr/>
            </a:lvl1pPr>
          </a:lstStyle>
          <a:p>
            <a:pPr>
              <a:defRPr/>
            </a:pPr>
            <a:fld id="{D6666EC8-3C25-432A-A685-874902CA1AED}" type="slidenum">
              <a:rPr lang="en-US"/>
              <a:pPr>
                <a:defRPr/>
              </a:pPr>
              <a:t>‹#›</a:t>
            </a:fld>
            <a:endParaRPr lang="en-US"/>
          </a:p>
        </p:txBody>
      </p:sp>
    </p:spTree>
    <p:extLst>
      <p:ext uri="{BB962C8B-B14F-4D97-AF65-F5344CB8AC3E}">
        <p14:creationId xmlns:p14="http://schemas.microsoft.com/office/powerpoint/2010/main" val="42743623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pPr>
              <a:defRPr/>
            </a:pPr>
            <a:endParaRPr lang="en-US"/>
          </a:p>
        </p:txBody>
      </p:sp>
      <p:sp>
        <p:nvSpPr>
          <p:cNvPr id="3" name="Rectangle 7"/>
          <p:cNvSpPr>
            <a:spLocks noGrp="1" noChangeArrowheads="1"/>
          </p:cNvSpPr>
          <p:nvPr>
            <p:ph type="ftr" sz="quarter" idx="11"/>
          </p:nvPr>
        </p:nvSpPr>
        <p:spPr>
          <a:ln/>
        </p:spPr>
        <p:txBody>
          <a:bodyPr/>
          <a:lstStyle>
            <a:lvl1pPr>
              <a:defRPr/>
            </a:lvl1pPr>
          </a:lstStyle>
          <a:p>
            <a:pPr>
              <a:defRPr/>
            </a:pPr>
            <a:endParaRPr lang="en-US"/>
          </a:p>
        </p:txBody>
      </p:sp>
      <p:sp>
        <p:nvSpPr>
          <p:cNvPr id="4" name="Rectangle 8"/>
          <p:cNvSpPr>
            <a:spLocks noGrp="1" noChangeArrowheads="1"/>
          </p:cNvSpPr>
          <p:nvPr>
            <p:ph type="sldNum" sz="quarter" idx="12"/>
          </p:nvPr>
        </p:nvSpPr>
        <p:spPr>
          <a:ln/>
        </p:spPr>
        <p:txBody>
          <a:bodyPr/>
          <a:lstStyle>
            <a:lvl1pPr>
              <a:defRPr/>
            </a:lvl1pPr>
          </a:lstStyle>
          <a:p>
            <a:pPr>
              <a:defRPr/>
            </a:pPr>
            <a:fld id="{DCDCEE9B-04DC-4BB4-A47A-81DCA36B0A34}" type="slidenum">
              <a:rPr lang="en-US"/>
              <a:pPr>
                <a:defRPr/>
              </a:pPr>
              <a:t>‹#›</a:t>
            </a:fld>
            <a:endParaRPr lang="en-US"/>
          </a:p>
        </p:txBody>
      </p:sp>
    </p:spTree>
    <p:extLst>
      <p:ext uri="{BB962C8B-B14F-4D97-AF65-F5344CB8AC3E}">
        <p14:creationId xmlns:p14="http://schemas.microsoft.com/office/powerpoint/2010/main" val="11891190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dt" sz="half" idx="10"/>
          </p:nvPr>
        </p:nvSpPr>
        <p:spPr>
          <a:ln/>
        </p:spPr>
        <p:txBody>
          <a:bodyPr/>
          <a:lstStyle>
            <a:lvl1pPr>
              <a:defRPr/>
            </a:lvl1pPr>
          </a:lstStyle>
          <a:p>
            <a:pPr>
              <a:defRPr/>
            </a:pPr>
            <a:endParaRPr lang="en-US"/>
          </a:p>
        </p:txBody>
      </p:sp>
      <p:sp>
        <p:nvSpPr>
          <p:cNvPr id="6" name="Rectangle 7"/>
          <p:cNvSpPr>
            <a:spLocks noGrp="1" noChangeArrowheads="1"/>
          </p:cNvSpPr>
          <p:nvPr>
            <p:ph type="ftr" sz="quarter" idx="11"/>
          </p:nvPr>
        </p:nvSpPr>
        <p:spPr>
          <a:ln/>
        </p:spPr>
        <p:txBody>
          <a:bodyPr/>
          <a:lstStyle>
            <a:lvl1pPr>
              <a:defRPr/>
            </a:lvl1pPr>
          </a:lstStyle>
          <a:p>
            <a:pPr>
              <a:defRPr/>
            </a:pPr>
            <a:endParaRPr lang="en-US"/>
          </a:p>
        </p:txBody>
      </p:sp>
      <p:sp>
        <p:nvSpPr>
          <p:cNvPr id="7" name="Rectangle 8"/>
          <p:cNvSpPr>
            <a:spLocks noGrp="1" noChangeArrowheads="1"/>
          </p:cNvSpPr>
          <p:nvPr>
            <p:ph type="sldNum" sz="quarter" idx="12"/>
          </p:nvPr>
        </p:nvSpPr>
        <p:spPr>
          <a:ln/>
        </p:spPr>
        <p:txBody>
          <a:bodyPr/>
          <a:lstStyle>
            <a:lvl1pPr>
              <a:defRPr/>
            </a:lvl1pPr>
          </a:lstStyle>
          <a:p>
            <a:pPr>
              <a:defRPr/>
            </a:pPr>
            <a:fld id="{B8191301-C8F2-4F2B-87AC-BD07A1A36022}" type="slidenum">
              <a:rPr lang="en-US"/>
              <a:pPr>
                <a:defRPr/>
              </a:pPr>
              <a:t>‹#›</a:t>
            </a:fld>
            <a:endParaRPr lang="en-US"/>
          </a:p>
        </p:txBody>
      </p:sp>
    </p:spTree>
    <p:extLst>
      <p:ext uri="{BB962C8B-B14F-4D97-AF65-F5344CB8AC3E}">
        <p14:creationId xmlns:p14="http://schemas.microsoft.com/office/powerpoint/2010/main" val="8589207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dt" sz="half" idx="10"/>
          </p:nvPr>
        </p:nvSpPr>
        <p:spPr>
          <a:ln/>
        </p:spPr>
        <p:txBody>
          <a:bodyPr/>
          <a:lstStyle>
            <a:lvl1pPr>
              <a:defRPr/>
            </a:lvl1pPr>
          </a:lstStyle>
          <a:p>
            <a:pPr>
              <a:defRPr/>
            </a:pPr>
            <a:endParaRPr lang="en-US"/>
          </a:p>
        </p:txBody>
      </p:sp>
      <p:sp>
        <p:nvSpPr>
          <p:cNvPr id="6" name="Rectangle 7"/>
          <p:cNvSpPr>
            <a:spLocks noGrp="1" noChangeArrowheads="1"/>
          </p:cNvSpPr>
          <p:nvPr>
            <p:ph type="ftr" sz="quarter" idx="11"/>
          </p:nvPr>
        </p:nvSpPr>
        <p:spPr>
          <a:ln/>
        </p:spPr>
        <p:txBody>
          <a:bodyPr/>
          <a:lstStyle>
            <a:lvl1pPr>
              <a:defRPr/>
            </a:lvl1pPr>
          </a:lstStyle>
          <a:p>
            <a:pPr>
              <a:defRPr/>
            </a:pPr>
            <a:endParaRPr lang="en-US"/>
          </a:p>
        </p:txBody>
      </p:sp>
      <p:sp>
        <p:nvSpPr>
          <p:cNvPr id="7" name="Rectangle 8"/>
          <p:cNvSpPr>
            <a:spLocks noGrp="1" noChangeArrowheads="1"/>
          </p:cNvSpPr>
          <p:nvPr>
            <p:ph type="sldNum" sz="quarter" idx="12"/>
          </p:nvPr>
        </p:nvSpPr>
        <p:spPr>
          <a:ln/>
        </p:spPr>
        <p:txBody>
          <a:bodyPr/>
          <a:lstStyle>
            <a:lvl1pPr>
              <a:defRPr/>
            </a:lvl1pPr>
          </a:lstStyle>
          <a:p>
            <a:pPr>
              <a:defRPr/>
            </a:pPr>
            <a:fld id="{5E4AB0DA-C4DD-47C1-89B0-066A326908C9}" type="slidenum">
              <a:rPr lang="en-US"/>
              <a:pPr>
                <a:defRPr/>
              </a:pPr>
              <a:t>‹#›</a:t>
            </a:fld>
            <a:endParaRPr lang="en-US"/>
          </a:p>
        </p:txBody>
      </p:sp>
    </p:spTree>
    <p:extLst>
      <p:ext uri="{BB962C8B-B14F-4D97-AF65-F5344CB8AC3E}">
        <p14:creationId xmlns:p14="http://schemas.microsoft.com/office/powerpoint/2010/main" val="40426531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2"/>
            </a:gs>
          </a:gsLst>
          <a:lin ang="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1588"/>
            <a:ext cx="9132888" cy="6845300"/>
            <a:chOff x="0" y="1"/>
            <a:chExt cx="5753" cy="4312"/>
          </a:xfrm>
        </p:grpSpPr>
        <p:sp>
          <p:nvSpPr>
            <p:cNvPr id="39939" name="Freeform 3"/>
            <p:cNvSpPr>
              <a:spLocks/>
            </p:cNvSpPr>
            <p:nvPr/>
          </p:nvSpPr>
          <p:spPr bwMode="auto">
            <a:xfrm>
              <a:off x="3394" y="999"/>
              <a:ext cx="2359" cy="3314"/>
            </a:xfrm>
            <a:custGeom>
              <a:avLst/>
              <a:gdLst/>
              <a:ahLst/>
              <a:cxnLst>
                <a:cxn ang="0">
                  <a:pos x="1905" y="3312"/>
                </a:cxn>
                <a:cxn ang="0">
                  <a:pos x="2358" y="3313"/>
                </a:cxn>
                <a:cxn ang="0">
                  <a:pos x="2358" y="1437"/>
                </a:cxn>
                <a:cxn ang="0">
                  <a:pos x="0" y="0"/>
                </a:cxn>
                <a:cxn ang="0">
                  <a:pos x="201" y="150"/>
                </a:cxn>
                <a:cxn ang="0">
                  <a:pos x="366" y="279"/>
                </a:cxn>
                <a:cxn ang="0">
                  <a:pos x="552" y="441"/>
                </a:cxn>
                <a:cxn ang="0">
                  <a:pos x="732" y="612"/>
                </a:cxn>
                <a:cxn ang="0">
                  <a:pos x="996" y="903"/>
                </a:cxn>
                <a:cxn ang="0">
                  <a:pos x="1230" y="1212"/>
                </a:cxn>
                <a:cxn ang="0">
                  <a:pos x="1400" y="1482"/>
                </a:cxn>
                <a:cxn ang="0">
                  <a:pos x="1548" y="1761"/>
                </a:cxn>
                <a:cxn ang="0">
                  <a:pos x="1665" y="2040"/>
                </a:cxn>
                <a:cxn ang="0">
                  <a:pos x="1751" y="2295"/>
                </a:cxn>
                <a:cxn ang="0">
                  <a:pos x="1809" y="2511"/>
                </a:cxn>
                <a:cxn ang="0">
                  <a:pos x="1863" y="2778"/>
                </a:cxn>
                <a:cxn ang="0">
                  <a:pos x="1890" y="3012"/>
                </a:cxn>
                <a:cxn ang="0">
                  <a:pos x="1905" y="3312"/>
                </a:cxn>
              </a:cxnLst>
              <a:rect l="0" t="0" r="r" b="b"/>
              <a:pathLst>
                <a:path w="2359" h="3314">
                  <a:moveTo>
                    <a:pt x="1905" y="3312"/>
                  </a:moveTo>
                  <a:lnTo>
                    <a:pt x="2358" y="3313"/>
                  </a:lnTo>
                  <a:lnTo>
                    <a:pt x="2358" y="1437"/>
                  </a:lnTo>
                  <a:lnTo>
                    <a:pt x="0" y="0"/>
                  </a:lnTo>
                  <a:lnTo>
                    <a:pt x="201" y="150"/>
                  </a:lnTo>
                  <a:lnTo>
                    <a:pt x="366" y="279"/>
                  </a:lnTo>
                  <a:lnTo>
                    <a:pt x="552" y="441"/>
                  </a:lnTo>
                  <a:lnTo>
                    <a:pt x="732" y="612"/>
                  </a:lnTo>
                  <a:lnTo>
                    <a:pt x="996" y="903"/>
                  </a:lnTo>
                  <a:lnTo>
                    <a:pt x="1230" y="1212"/>
                  </a:lnTo>
                  <a:lnTo>
                    <a:pt x="1400" y="1482"/>
                  </a:lnTo>
                  <a:lnTo>
                    <a:pt x="1548" y="1761"/>
                  </a:lnTo>
                  <a:lnTo>
                    <a:pt x="1665" y="2040"/>
                  </a:lnTo>
                  <a:lnTo>
                    <a:pt x="1751" y="2295"/>
                  </a:lnTo>
                  <a:lnTo>
                    <a:pt x="1809" y="2511"/>
                  </a:lnTo>
                  <a:lnTo>
                    <a:pt x="1863" y="2778"/>
                  </a:lnTo>
                  <a:lnTo>
                    <a:pt x="1890" y="3012"/>
                  </a:lnTo>
                  <a:lnTo>
                    <a:pt x="1905" y="3312"/>
                  </a:lnTo>
                </a:path>
              </a:pathLst>
            </a:custGeom>
            <a:gradFill rotWithShape="0">
              <a:gsLst>
                <a:gs pos="0">
                  <a:schemeClr val="accent2">
                    <a:gamma/>
                    <a:shade val="46275"/>
                    <a:invGamma/>
                  </a:schemeClr>
                </a:gs>
                <a:gs pos="100000">
                  <a:schemeClr val="accent2"/>
                </a:gs>
              </a:gsLst>
              <a:lin ang="0" scaled="1"/>
            </a:gradFill>
            <a:ln w="9525" cap="rnd">
              <a:noFill/>
              <a:round/>
              <a:headEnd/>
              <a:tailEnd/>
            </a:ln>
            <a:effectLst/>
          </p:spPr>
          <p:txBody>
            <a:bodyPr/>
            <a:lstStyle/>
            <a:p>
              <a:pPr>
                <a:defRPr/>
              </a:pPr>
              <a:endParaRPr lang="en-US">
                <a:latin typeface="Times New Roman" pitchFamily="-108" charset="0"/>
                <a:ea typeface="ＭＳ Ｐゴシック" pitchFamily="-108" charset="-128"/>
              </a:endParaRPr>
            </a:p>
          </p:txBody>
        </p:sp>
        <p:sp>
          <p:nvSpPr>
            <p:cNvPr id="1033" name="Arc 4"/>
            <p:cNvSpPr>
              <a:spLocks/>
            </p:cNvSpPr>
            <p:nvPr/>
          </p:nvSpPr>
          <p:spPr bwMode="auto">
            <a:xfrm>
              <a:off x="0" y="1"/>
              <a:ext cx="5298" cy="431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lnTo>
                    <a:pt x="0" y="-1"/>
                  </a:lnTo>
                  <a:close/>
                </a:path>
              </a:pathLst>
            </a:custGeom>
            <a:noFill/>
            <a:ln w="12700" cap="rnd">
              <a:solidFill>
                <a:schemeClr val="accent2"/>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sp>
        <p:nvSpPr>
          <p:cNvPr id="39941" name="Rectangle 5"/>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39942" name="Rectangle 6"/>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defRPr kumimoji="0" sz="1400">
                <a:latin typeface="Times New Roman" pitchFamily="-108" charset="0"/>
                <a:ea typeface="ＭＳ Ｐゴシック" pitchFamily="-108" charset="-128"/>
              </a:defRPr>
            </a:lvl1pPr>
          </a:lstStyle>
          <a:p>
            <a:pPr>
              <a:defRPr/>
            </a:pPr>
            <a:endParaRPr lang="en-US"/>
          </a:p>
        </p:txBody>
      </p:sp>
      <p:sp>
        <p:nvSpPr>
          <p:cNvPr id="39943" name="Rectangle 7"/>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a:defRPr kumimoji="0" sz="1400">
                <a:latin typeface="Times New Roman" pitchFamily="-108" charset="0"/>
                <a:ea typeface="ＭＳ Ｐゴシック" pitchFamily="-108" charset="-128"/>
              </a:defRPr>
            </a:lvl1pPr>
          </a:lstStyle>
          <a:p>
            <a:pPr>
              <a:defRPr/>
            </a:pPr>
            <a:endParaRPr lang="en-US"/>
          </a:p>
        </p:txBody>
      </p:sp>
      <p:sp>
        <p:nvSpPr>
          <p:cNvPr id="39944" name="Rectangle 8"/>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r">
              <a:defRPr kumimoji="0" sz="1400">
                <a:latin typeface="Times New Roman" pitchFamily="-108" charset="0"/>
                <a:ea typeface="ＭＳ Ｐゴシック" pitchFamily="-108" charset="-128"/>
              </a:defRPr>
            </a:lvl1pPr>
          </a:lstStyle>
          <a:p>
            <a:pPr>
              <a:defRPr/>
            </a:pPr>
            <a:fld id="{0EF1992C-79E7-4AB0-AF1E-2EAB4163A116}" type="slidenum">
              <a:rPr lang="en-US"/>
              <a:pPr>
                <a:defRPr/>
              </a:pPr>
              <a:t>‹#›</a:t>
            </a:fld>
            <a:endParaRPr lang="en-US"/>
          </a:p>
        </p:txBody>
      </p:sp>
      <p:sp>
        <p:nvSpPr>
          <p:cNvPr id="1031" name="Rectangle 9"/>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Tree>
  </p:cSld>
  <p:clrMap bg1="dk2" tx1="lt1" bg2="dk1" tx2="lt2" accent1="accent1" accent2="accent2" accent3="accent3" accent4="accent4" accent5="accent5" accent6="accent6" hlink="hlink" folHlink="folHlink"/>
  <p:sldLayoutIdLst>
    <p:sldLayoutId id="2147484645" r:id="rId1"/>
    <p:sldLayoutId id="2147484635" r:id="rId2"/>
    <p:sldLayoutId id="2147484636" r:id="rId3"/>
    <p:sldLayoutId id="2147484637" r:id="rId4"/>
    <p:sldLayoutId id="2147484638" r:id="rId5"/>
    <p:sldLayoutId id="2147484639" r:id="rId6"/>
    <p:sldLayoutId id="2147484640" r:id="rId7"/>
    <p:sldLayoutId id="2147484641" r:id="rId8"/>
    <p:sldLayoutId id="2147484642" r:id="rId9"/>
    <p:sldLayoutId id="2147484643" r:id="rId10"/>
    <p:sldLayoutId id="2147484644" r:id="rId11"/>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111" charset="0"/>
          <a:ea typeface="ＭＳ Ｐゴシック" pitchFamily="-65" charset="-128"/>
          <a:cs typeface="ＭＳ Ｐゴシック" pitchFamily="-65" charset="-128"/>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111" charset="0"/>
          <a:ea typeface="ＭＳ Ｐゴシック" pitchFamily="-65" charset="-128"/>
          <a:cs typeface="ＭＳ Ｐゴシック" pitchFamily="-65" charset="-128"/>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111" charset="0"/>
          <a:ea typeface="ＭＳ Ｐゴシック" pitchFamily="-65" charset="-128"/>
          <a:cs typeface="ＭＳ Ｐゴシック" pitchFamily="-65" charset="-128"/>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111" charset="0"/>
          <a:ea typeface="ＭＳ Ｐゴシック" pitchFamily="-65" charset="-128"/>
          <a:cs typeface="ＭＳ Ｐゴシック" pitchFamily="-65" charset="-128"/>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pitchFamily="-111"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pitchFamily="-111"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pitchFamily="-111"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pitchFamily="-111" charset="0"/>
        </a:defRPr>
      </a:lvl9pPr>
    </p:titleStyle>
    <p:bodyStyle>
      <a:lvl1pPr marL="342900" indent="-342900" algn="l" rtl="0" eaLnBrk="0" fontAlgn="base" hangingPunct="0">
        <a:spcBef>
          <a:spcPct val="20000"/>
        </a:spcBef>
        <a:spcAft>
          <a:spcPct val="0"/>
        </a:spcAft>
        <a:buClr>
          <a:schemeClr val="accent2"/>
        </a:buClr>
        <a:buSzPct val="80000"/>
        <a:buFont typeface="Wingdings" pitchFamily="2" charset="2"/>
        <a:buChar char="l"/>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lr>
          <a:schemeClr val="tx1"/>
        </a:buClr>
        <a:buSzPct val="90000"/>
        <a:buChar char="–"/>
        <a:defRPr sz="2800">
          <a:solidFill>
            <a:schemeClr val="tx1"/>
          </a:solidFill>
          <a:latin typeface="+mn-lt"/>
          <a:ea typeface="ＭＳ Ｐゴシック" pitchFamily="-111" charset="-128"/>
        </a:defRPr>
      </a:lvl2pPr>
      <a:lvl3pPr marL="1143000" indent="-228600" algn="l" rtl="0" eaLnBrk="0" fontAlgn="base" hangingPunct="0">
        <a:spcBef>
          <a:spcPct val="20000"/>
        </a:spcBef>
        <a:spcAft>
          <a:spcPct val="0"/>
        </a:spcAft>
        <a:buClr>
          <a:schemeClr val="accent1"/>
        </a:buClr>
        <a:buSzPct val="60000"/>
        <a:buFont typeface="Wingdings" pitchFamily="2" charset="2"/>
        <a:buChar char="l"/>
        <a:defRPr sz="2400">
          <a:solidFill>
            <a:schemeClr val="tx1"/>
          </a:solidFill>
          <a:latin typeface="+mn-lt"/>
          <a:ea typeface="ＭＳ Ｐゴシック" pitchFamily="-111" charset="-128"/>
        </a:defRPr>
      </a:lvl3pPr>
      <a:lvl4pPr marL="1600200" indent="-228600" algn="l" rtl="0" eaLnBrk="0" fontAlgn="base" hangingPunct="0">
        <a:spcBef>
          <a:spcPct val="20000"/>
        </a:spcBef>
        <a:spcAft>
          <a:spcPct val="0"/>
        </a:spcAft>
        <a:buClr>
          <a:schemeClr val="tx1"/>
        </a:buClr>
        <a:buChar char="–"/>
        <a:defRPr sz="2000">
          <a:solidFill>
            <a:schemeClr val="tx1"/>
          </a:solidFill>
          <a:latin typeface="+mn-lt"/>
          <a:ea typeface="ＭＳ Ｐゴシック" pitchFamily="-111" charset="-128"/>
        </a:defRPr>
      </a:lvl4pPr>
      <a:lvl5pPr marL="2057400" indent="-228600" algn="l" rtl="0" eaLnBrk="0" fontAlgn="base" hangingPunct="0">
        <a:spcBef>
          <a:spcPct val="20000"/>
        </a:spcBef>
        <a:spcAft>
          <a:spcPct val="0"/>
        </a:spcAft>
        <a:buClr>
          <a:schemeClr val="accent1"/>
        </a:buClr>
        <a:buChar char="•"/>
        <a:defRPr sz="2000">
          <a:solidFill>
            <a:schemeClr val="tx1"/>
          </a:solidFill>
          <a:latin typeface="+mn-lt"/>
          <a:ea typeface="ＭＳ Ｐゴシック" pitchFamily="-111" charset="-128"/>
        </a:defRPr>
      </a:lvl5pPr>
      <a:lvl6pPr marL="2514600" indent="-228600" algn="l" rtl="0" fontAlgn="base">
        <a:spcBef>
          <a:spcPct val="20000"/>
        </a:spcBef>
        <a:spcAft>
          <a:spcPct val="0"/>
        </a:spcAft>
        <a:buClr>
          <a:schemeClr val="accent1"/>
        </a:buClr>
        <a:buChar char="•"/>
        <a:defRPr sz="2000">
          <a:solidFill>
            <a:schemeClr val="tx1"/>
          </a:solidFill>
          <a:latin typeface="+mn-lt"/>
          <a:ea typeface="ＭＳ Ｐゴシック" pitchFamily="-111" charset="-128"/>
        </a:defRPr>
      </a:lvl6pPr>
      <a:lvl7pPr marL="2971800" indent="-228600" algn="l" rtl="0" fontAlgn="base">
        <a:spcBef>
          <a:spcPct val="20000"/>
        </a:spcBef>
        <a:spcAft>
          <a:spcPct val="0"/>
        </a:spcAft>
        <a:buClr>
          <a:schemeClr val="accent1"/>
        </a:buClr>
        <a:buChar char="•"/>
        <a:defRPr sz="2000">
          <a:solidFill>
            <a:schemeClr val="tx1"/>
          </a:solidFill>
          <a:latin typeface="+mn-lt"/>
          <a:ea typeface="ＭＳ Ｐゴシック" pitchFamily="-111" charset="-128"/>
        </a:defRPr>
      </a:lvl7pPr>
      <a:lvl8pPr marL="3429000" indent="-228600" algn="l" rtl="0" fontAlgn="base">
        <a:spcBef>
          <a:spcPct val="20000"/>
        </a:spcBef>
        <a:spcAft>
          <a:spcPct val="0"/>
        </a:spcAft>
        <a:buClr>
          <a:schemeClr val="accent1"/>
        </a:buClr>
        <a:buChar char="•"/>
        <a:defRPr sz="2000">
          <a:solidFill>
            <a:schemeClr val="tx1"/>
          </a:solidFill>
          <a:latin typeface="+mn-lt"/>
          <a:ea typeface="ＭＳ Ｐゴシック" pitchFamily="-111" charset="-128"/>
        </a:defRPr>
      </a:lvl8pPr>
      <a:lvl9pPr marL="3886200" indent="-228600" algn="l" rtl="0" fontAlgn="base">
        <a:spcBef>
          <a:spcPct val="20000"/>
        </a:spcBef>
        <a:spcAft>
          <a:spcPct val="0"/>
        </a:spcAft>
        <a:buClr>
          <a:schemeClr val="accent1"/>
        </a:buClr>
        <a:buChar char="•"/>
        <a:defRPr sz="2000">
          <a:solidFill>
            <a:schemeClr val="tx1"/>
          </a:solidFill>
          <a:latin typeface="+mn-lt"/>
          <a:ea typeface="ＭＳ Ｐゴシック" pitchFamily="-111"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spcBef>
                <a:spcPts val="0"/>
              </a:spcBef>
              <a:spcAft>
                <a:spcPts val="0"/>
              </a:spcAft>
            </a:pPr>
            <a:fld id="{A0547C9C-55F5-4E0E-9469-825EFBC47E0F}" type="datetimeFigureOut">
              <a:rPr kumimoji="0" lang="en-US" smtClean="0">
                <a:solidFill>
                  <a:prstClr val="black">
                    <a:tint val="75000"/>
                  </a:prstClr>
                </a:solidFill>
                <a:latin typeface="Calibri"/>
                <a:ea typeface="+mn-ea"/>
              </a:rPr>
              <a:pPr fontAlgn="auto">
                <a:spcBef>
                  <a:spcPts val="0"/>
                </a:spcBef>
                <a:spcAft>
                  <a:spcPts val="0"/>
                </a:spcAft>
              </a:pPr>
              <a:t>4/18/2017</a:t>
            </a:fld>
            <a:endParaRPr kumimoji="0" lang="en-US">
              <a:solidFill>
                <a:prstClr val="black">
                  <a:tint val="75000"/>
                </a:prstClr>
              </a:solidFill>
              <a:latin typeface="Calibri"/>
              <a:ea typeface="+mn-ea"/>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endParaRPr kumimoji="0" lang="en-US">
              <a:solidFill>
                <a:prstClr val="black">
                  <a:tint val="75000"/>
                </a:prstClr>
              </a:solidFill>
              <a:latin typeface="Calibri"/>
              <a:ea typeface="+mn-ea"/>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fld id="{DB236524-83EA-43D7-851C-2D2D98BD8859}" type="slidenum">
              <a:rPr kumimoji="0" lang="en-US" smtClean="0">
                <a:solidFill>
                  <a:prstClr val="black">
                    <a:tint val="75000"/>
                  </a:prstClr>
                </a:solidFill>
                <a:latin typeface="Calibri"/>
                <a:ea typeface="+mn-ea"/>
              </a:rPr>
              <a:pPr fontAlgn="auto">
                <a:spcBef>
                  <a:spcPts val="0"/>
                </a:spcBef>
                <a:spcAft>
                  <a:spcPts val="0"/>
                </a:spcAft>
              </a:pPr>
              <a:t>‹#›</a:t>
            </a:fld>
            <a:endParaRPr kumimoji="0" lang="en-US">
              <a:solidFill>
                <a:prstClr val="black">
                  <a:tint val="75000"/>
                </a:prstClr>
              </a:solidFill>
              <a:latin typeface="Calibri"/>
              <a:ea typeface="+mn-ea"/>
            </a:endParaRPr>
          </a:p>
        </p:txBody>
      </p:sp>
    </p:spTree>
    <p:extLst>
      <p:ext uri="{BB962C8B-B14F-4D97-AF65-F5344CB8AC3E}">
        <p14:creationId xmlns:p14="http://schemas.microsoft.com/office/powerpoint/2010/main" val="2605046882"/>
      </p:ext>
    </p:extLst>
  </p:cSld>
  <p:clrMap bg1="lt1" tx1="dk1" bg2="lt2" tx2="dk2" accent1="accent1" accent2="accent2" accent3="accent3" accent4="accent4" accent5="accent5" accent6="accent6" hlink="hlink" folHlink="folHlink"/>
  <p:sldLayoutIdLst>
    <p:sldLayoutId id="2147484648" r:id="rId1"/>
    <p:sldLayoutId id="2147484649" r:id="rId2"/>
    <p:sldLayoutId id="2147484650" r:id="rId3"/>
    <p:sldLayoutId id="2147484651" r:id="rId4"/>
    <p:sldLayoutId id="2147484652" r:id="rId5"/>
    <p:sldLayoutId id="2147484653" r:id="rId6"/>
    <p:sldLayoutId id="2147484654" r:id="rId7"/>
    <p:sldLayoutId id="2147484655" r:id="rId8"/>
    <p:sldLayoutId id="2147484656" r:id="rId9"/>
    <p:sldLayoutId id="2147484657" r:id="rId10"/>
    <p:sldLayoutId id="2147484658"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sdjug.org/"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meetup.com/San-Diego-Java-Users-Group"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s://www.facebook.com/groups/SanDiegoJUG/"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reg.rainfocus.com/flow/oracle/oow17/cfp/cfpHome"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685800" y="76200"/>
            <a:ext cx="7772400" cy="4724400"/>
          </a:xfrm>
        </p:spPr>
        <p:txBody>
          <a:bodyPr anchor="ctr"/>
          <a:lstStyle/>
          <a:p>
            <a:pPr eaLnBrk="1" hangingPunct="1">
              <a:defRPr/>
            </a:pPr>
            <a:r>
              <a:rPr lang="en-US" sz="6000" dirty="0" smtClean="0">
                <a:ea typeface="ＭＳ Ｐゴシック" pitchFamily="-108" charset="-128"/>
              </a:rPr>
              <a:t>San Diego </a:t>
            </a:r>
            <a:br>
              <a:rPr lang="en-US" sz="6000" dirty="0" smtClean="0">
                <a:ea typeface="ＭＳ Ｐゴシック" pitchFamily="-108" charset="-128"/>
              </a:rPr>
            </a:br>
            <a:r>
              <a:rPr lang="en-US" sz="6000" dirty="0" smtClean="0">
                <a:ea typeface="ＭＳ Ｐゴシック" pitchFamily="-108" charset="-128"/>
              </a:rPr>
              <a:t>Java User’s Group</a:t>
            </a:r>
            <a:br>
              <a:rPr lang="en-US" sz="6000" dirty="0" smtClean="0">
                <a:ea typeface="ＭＳ Ｐゴシック" pitchFamily="-108" charset="-128"/>
              </a:rPr>
            </a:br>
            <a:r>
              <a:rPr lang="en-US" sz="6000" dirty="0" smtClean="0">
                <a:ea typeface="ＭＳ Ｐゴシック" pitchFamily="-108" charset="-128"/>
                <a:hlinkClick r:id="rId3"/>
              </a:rPr>
              <a:t>www.sdjug.org</a:t>
            </a:r>
            <a:r>
              <a:rPr lang="en-US" sz="6000" dirty="0" smtClean="0">
                <a:ea typeface="ＭＳ Ｐゴシック" pitchFamily="-108" charset="-128"/>
              </a:rPr>
              <a:t/>
            </a:r>
            <a:br>
              <a:rPr lang="en-US" sz="6000" dirty="0" smtClean="0">
                <a:ea typeface="ＭＳ Ｐゴシック" pitchFamily="-108" charset="-128"/>
              </a:rPr>
            </a:br>
            <a:r>
              <a:rPr lang="en-US" sz="6000" dirty="0" smtClean="0">
                <a:ea typeface="ＭＳ Ｐゴシック" pitchFamily="-108" charset="-128"/>
              </a:rPr>
              <a:t>Cell Phones to Stun!</a:t>
            </a:r>
          </a:p>
        </p:txBody>
      </p:sp>
      <p:sp>
        <p:nvSpPr>
          <p:cNvPr id="3075" name="AutoShape 6" descr="data:image/gif;base64,R0lGODlhkQAhAPcAADdXdTVTb8PO2S5Pbtbe54WXqn2SqURigUpie0NgfmF1i0VifjNUcsvU3sLM13GFmzJUcjpaeCxNbJaltK26x0BffTBQby5KZ7K/zFVthr/J05mmtmp8kMLN2JOisEFbdTRSb1Bui1BsjMDM1jZUcTFPbWuAllJwjau3xEJhf05siVp2ky1KZUFgfpuqui9MaU5ripytvUFeezNQb5aksneNoz9beExqh1RxjjFOazpYdFJvjk5riTtWcT9efDFScjFQbTJQbDhWczxcej5ee2yCmTRVczpVboubrElmg0Nfe8nS2z5ad3mPpTVVdDdXdoGSpEpohX2NnjVRbVBtjE1ngbfDz3OJoUVjgqCwwcvV3jtXcU1piZenuDRRby1QbzJPaaWzwkxohTZUcjhVclFujlpvhFNtiSlHZT9ceebs8zBRcFJvjebt8+bt9DFScU1riEtphy9QbzJTcTFScFBtizlZd09sikdlg0hmhE1qiFJwjujt9DJTcklnhVNwjjJScTNTcjBRcVFujD5cekpohkZkgsHL1S9QbS5Qbz5Zdefs80xqiDxbejBScT5de1FvjTJSbzBNaT9dek5siktphkxph1JvjDpZd1BujDJRb8HL1k9si1JujE1ricLL1k9tik9ti0JdeVFvjOfu9WV9lVFujTNScT1ady9RcDNTcVBtijZWdeju9U9uizdWct/l7T1ZdVFtjDFTcTFRcN7k7DlYdC5Rb1Fwjd7l7TNScitJZE5tiixJZUZlg1JxjjJTc3SInc3W4IyesVNvjaCvwDFQbzJTcN7l7ElnhFBsilBsiz9cei5QbjJScjVSbUtqiC9ScEtohk1silBvjERgezdVcTBTcVJujUNeeS9LZzNScMXP25Ggr5eouTFQazlWc1BujTBScDBQcFNxjjpad9Tc5E1sib/K08DK1cHK1UxriC1LZVBvjU1rinqQpSpLaDJScKe1wmJ5j0dmgz9de0dmhMnT23OKoT5YcE5ti0tqh+ft8+ju9Ofu9Oft9CH5BAAAAAAALAAAAACRACEAAAj/AH+xYbPn156BbE4M3LHnz56DDQX+QdjwIEE2Btn82bjx0g6HDBtenMhQY8iEf06ktKjxoMONFv/s0IhQJkg2O8gNlEmQ3I5fDk/gyKnRIUSOO2Y2nPhL5Z9fODSqHNhw6I5OKwxo3cq1K1d8uPZ0GjSI2AlIl0aNYkMMbSdsbEwNMsXm0qA/bSFBOjEW2x9Iay+x+Tp3LxtIA8cOGjUXFz6ul4jh0ot4EKQ/kd/qvbv2xCVTkUf9wTYIF65RuAoT63Sp01o2gy5NhkTMFGtTZc7+6QTawL9WrUgB/x1cOClSv5H/46Ys1FpXoWSFqpOJrCxZgzJh1z6ISjgqlgfJ/wohy5V2u7LqjKLS6t8/UtxU3Am32JX4OnXMXx/E7f37OyEM0k4mIWQyFjVzDUINNbJcQk1+BbZDRSeZmKJdCOANUocs3qUni3YfjvJhJnWQxdt+GYbQRCv99PNeP+25148//vTDzz80wieGJ3esUoePy1CxSgh1TOeKMqtwAmQdvLgiQggiuFIHkfgRmN8qoLzHTz/cSMODJ5wwyYkrISgzZR3LgMKNizeKwcMdnISwyjLKUFHkkNPVMWYoPtr54zJl8lIkfnlOFwooyzQZgj5lnjmeK7xQIicVnNzRhD84/nPjjFv6s+WWM2IqQBJi6DENKPLdcYd8odwBAyicoP8KAwx3hKKCCpHeMY2qqvKgAiWcnAMDHKH6M6o0s56Dqq53AEsrHP25+A8C0sABCq+UwBnpm9mCwsM0nIR7LQznZEsJJdPQWukdqL657JuqpnprrbOyywkMNfAD6ozS1kijizP+048DC/ihhwq+UoIwDIyoMKwnPOjhDhw8+KqCJxMzQsmwFfNwA8U8wGEJv/8QbHDICMNBCRwce8IINzW6l0IScTDiMSNw5EzxyjDwAIMKOcPgiScIh/yzwkNXDAfEnnwcNNAPe0JJE+888EApnjSxwg1+GFLNB2CD7YCnW4ZttigL0HzDDVzcAA00OOuhB85wuH3D3DfErcfdlkD/k/fccq/DiBiZ8tNBNTTLDYceOcvNuB6W9MePp0oYUkneTjPiuB7rML623n4zcnfdOe/D+OKaa744HIxwUffHluhRDAHDcINBKf28E4cYhiSghCjAZ+MAjjaCDbwo2chQTdqFxHF5HJZAH0cca1cSR/M3WGK985Z0b8kN0xei/fTU+yHtwNXg0bz04FNPfiWSY5pNwdlXsj35pXSRRTFdRDE9DsXIQhaGgQPyQa8Q9ote9Ki3vfu5L3vcgB8GuoCBGhTCD3nAwgI2uIAEdOBGNfqADBLAwQV04F+ewpSL/EEADdTAD9IohAxjiAMMEMBTNqqRjQCWhWQUQhpJIJ4//xwgCkP4QYbDwBGNhIEDmIFwUzWa3AulYT8EFgAZJMOHH/xQjGIJowhHLEQUZFiDFPYLVATgxjCOGMNCcMONBRBGMWqQDAzmAQ948AUeDCEAfbnnA0o4AB71KAAbCaxTmCLeP+SRhyRsMRl/EIZ7yHZGacUAC3mIAh4EhqkRoI0efhhGFPshjDMY4oTE21Iq/YEPPOTBD3UsQKhuhIEEGCIPl9CCwFoEC2K8cot+yJe/MKVDGrnni0lIRhQeCcwo5OGZ0HwmHgTgKfekoXLQxMMHowiqQ6JwAoZwZR5iwKkWoXCY/nBBChawRyX2YwRpSAEeRHnIBlRhhNRcYczcs/+lByzglnkoQi1wdKMG2ABthjCEArAYsFLiwR70yAM+RmnMgE2uRblYgTijKU08ujKPe+yjElFRDSwM0hDycIADNnGIT3yipYcwZI1qkQCT4gEWmpoRLDbxUpcegqcjKADa8IAFTv4DnikwwQ7/0QAE2CAbSghDB0aQC4L64xA/dcA8KmDSTiDjX/3QAgJigVAspKAUsKARpjrwTz1O9Eb/MIc6sPoJd7aIYFjQo0fzmNCEYqGvWDghwGIhg78aAgtYqIANYrGFHvRgC5DtAQIaMMl+PCAFWFhBpvzRgCMcAbKgBW0sCFHTBejLRYewQSmwWKOmbgEVomiBDGygiEP/pNAfnn0sKmRwgDPokpO5UMAWmFCBAyA2AdmQpSr7QQHjYiEYLdLUBj67hSMgYAOT1NQDatrXvjoXsc49QAdaNDkdPKKm4E3BI2irCEXEwr2K0IEU/NUPF8ggBXD4Fz8+8dn2tpcJ7Y2FDUZ4gASQ7BDzSGtrEbAFRRCiBSlowSNQMTwVfjYWqBjwAaxgzhspwBpScEEMRjziUtigG1b1RwFScIBg6PAfG9iCLfy7BeySlwIjRCwWwnuAHvv4ACnogHtwtIV6tADIPU5AC0pRABc4+ckuoIAS+bEBG7SgArAIVT82UASrebkKk3iEDCCcggrQaEvmULA/ahEMEzi1/wIpSECEJ1FhTQ3XBj4Ycxj0BUIoHMEE/pokP+wZCwrscHJNUIKLybsBW6CCEJMgBCEQcMh+GLQFcvZxCuIs503LuQV19scWBrzpTZeiAZMzo1o31aINKMIHPjB0ItmU6hkJ4AEVqICcZaDWIfNrmGEY86YrIAMH1Hq4j6jAks34jwkcgQwF+MQmNjGCao9gExlAhQ5su8JaMOMB+t2ADgYs2/WOjbyKmASZPa3sK7e7BT4QrKasgecW2DsOBNDURY1ZOH42mhA+qAJlzWlMZv+jAD648iNmqUJMfcpTLvBBBRJegRP68RWokHgFwK0vTwXjCLbIwAOKYIKSm1wRAP/uYsF18IAcUlkHhGi3DAgxAiiCwwbKfrfEYT3xXBNhE/uyBhOYkesKuKBFK4yuKvXdogncnBA2QAAKCK7WUfIDGVWA9SQChsN/LEKROKpFBHjuA6A7nAyxYAasxTBwGsEiA0/oBhTN2Y95oCJf5vwHCqxRBKM63QaPgLUPmKEFpOM2AsnuuQ8e8QgiLP7xzBjBP/jgHhLYohGM94EuKc8HGnDg86BHAuebTYZHD0EH1pgC6EEfjHss4uv/MEEECNEI93zdHBOgAQ0mkI6vf50PGWACIR5B58lPPgA6GAKsG5GBgbqHD2JFBWWN754NCGEeuVgE5RdxjymQwASv//r/BKyBikkQIfBBHLI5SKCDMAveB4RgxiQiTf9GjOD1lAeBDmZP+9//YwlgEART8AwDqHp88HvjZweN0AgRAA5kEAAgMAUFqHrGtwhIsH8RMHmUhw5gEIBBEATpUIEmYAtDQAhDsAkHyAd8kA37B2mNoAMKkH0qyAeHYAuoBwIBkIM4qAQ49XxL8AFTQAYm8HyLMH6Y0AiQNgkuQHmThwLIV4KSBmlDMIWNMAQLOAQRMAJu4B5q8AxCoIAMuIX/oAa5AIQkYA0kQAJCqAb/sIUTQAJgGAGYoANC8ApneIbWAAVD9g8cQALlkIFiqAECCAIkAAIT0IZuoAYcQAZ2YIVW/9CG7oEE4HCEVmgHr6CHidiGFGCHENiJSjB97lELZhAEASAEJiCGzcZ+ETAESeACYyiGHAACALCKC1iFEXCLt8iAt6gOmagGQfAKf9gIdmAFqPgPLfVSLdUAarCFbjAByGcH1TZtI3AII/AJc3UIy+gebvAB7GcHr/gPgkgCrwAOrzAB2egGfXiLmOAN2tiG5jACWmUHEQAAJIAEYriFSGCHZGANaPiIbsCMZvANXmANADCEYxhX6fBTDfCPXOgGHAgC4ICLuIgJmPCHdmAHmBABdoCNbdAG/1ACYwAA8mgLwaAvW5iNB/mPzOgGNKAJ4GAHiegGcNWGbOgGHjmGKP+QAyQAAACgBvzwjxpQAmQgkgDQBTfyj7H4BBHwBBngkWw4hstoAiKJCUIQAChQk2MYDELAkwAgZVvID20gBZIABgHwBHZwiiqpBh4pk2rAhj8JCwiQAwEgkheZkXV5kXhpBwCQDnzGDzkAAqyAkQAwBijQkWr5D23AD2oJlnymBhMQBE4ADm2pmIlZmYapL7WQD38JDuCgmGCpAUAQknrpDYkJlhygCa+gl0YABfpSmYrJAUbAlSTgBVfZkW3wdqwAADVgm2ApBReQA8/gBACACSZQmj55nJapBktgBpIABCTwBHZJkfPIldQJDnzpmZIwBcIJAKzgBEEABeiQC63/eZnIyQ8eUAJOYASumZiHCZZqcA/ykA8vUAIk0J1toJZtoAE5oAq5yQrewJhqMA8zEJsA4AQBwAEYUAuKiZinuZ2scApAMAEaMKEaUAVkwApXkA4agA7oUAQsIAlBUJ/caQLuSZl81gbmgAFSwAK/GQBOkJsA8ARcyQo02p00CgAMwAA5cAG9oA2SoAlO8KI4GgBA8ALawA7swAK9sAvssAtK2gsswAIvsJ8McAySoA27sAu9kKRRmqTsoA3akAOaQAJOUKU72guSIJdGwAoMoApB8AJfKgmRYARP0J2nUAJX2qS7oA0vEARrWqAMoAl4egF8GgQg8AoMEAkl8AIX/3AB8xkIDMCdrGACbOiTHhClSuqlLBCmmsAALyoENUqja5qeNPqiOVoCEnABkvANnZqjZRoIIAAEEvACjMqnhAqm2uCocqoKgRAJOQCmRsqntAqsU2oMqmCq25ADtJoDJXAKQWqgQXClUzoDgUCjDBAIxxAEyjqsOeAFgfCsTnAKXpADOSAJkmABgWAERiCoygqinfqsk9qa5skOt5qrafoNQaAKqqCuQcoKo6quOWoEngqpqkAHJVACQRAJbwCpkGoEujAHmqCoJQAEB1uxiFCxMwAC16oJtBAEFIsIIEuxEwsEMzADmvCtgaALBeuxQLAGp2AEkAoImqAJiAAEM/+brkHKABCgCoJ6sYigCcegCzh7rQwQD7TgBTNLtDyrCRZgAZqwrwwgsMBAoovpAaqaA0AAsiXwtHPAsK4KqTkaCGKbozkKDDurCpGQto4wtgwgtM4wC7rwBmtAB7SQtpowt3VLC/HwBqrAAH1wCrQAsWugCduwBrQwuIUrCKrgDAwbCKcwB8fAsaqgCz9wrTsrs2sgCKfQB31AtBDwuHQQsZEwB32rs5AqtKowB28wB6cAtqewum8ACK3buRAwCwxQCifqAS8wAE5LB3TgCLPQtUQbCJ0LDNcKDHPQB4DwA3MACILQvD/QB2/gDG8gCLPQBz8ACIHbB3MgCH0ADI7/ELuCML6AAAhvwLyrOweqCwh94Azqy73cu7qOUL6cG7zX4AiqCwx9MAvsCwjAAAjN2wfzC7/1y7/Mq77XO7/ZS78CPAuxOwfB27zOIAiAcL2z4Az4+wbHUApu2QZWWwLj8AbXEL99IAiwW8Lq+8B08AM/QLfVa8JvILdrsAZv4Lu+m7l0EMNy+7szHMMzPLczTAcz7AiaQAcO/Aa0IAg/EAlzG76CsA10K8Q5LMTVi8S0UMM/MLfVm8RrcA3XUL05XL0zfMVMXMO/+wazsAazQAvhq8U5vMZAHMZrgLt81g3wwLuCQMODC8SRkMeOAMRyKwdvIAfRIAdysAZyYAxy/0AHqbDIqYDIh4zI0bAGjfzIqWAM47DIhqzIhfzIhpzJiRwNqZAKjhDKtKDIcpAK4kDIlSwHtDDJtMDKpZzIqbwG0SAIh/zI0WAMFmAMkLzJhtzIq5zIvkwHgtDKl8zGsezKVeABHtAN3aAAuyABiLDLa2ABjZzHtEAHmmzItCAOA5AIiGABA5AKicC74ZwIzYDIiSAH4SwHXyAHiCAHFpAI5DwAt3AL5nwLAxDPzZAIqfAF44wIaxDOA8C7X8DP84zPcsDPt7DOFiDPayDQ4jwAC33NjxzOiNDP9BzRB23PTTsAEw3QiXAL7TzDA7DO59zOIt0M4dwMciABEoAGNBSNBnfs0O1sAbcwzxN90APgzhEdEAA7"/>
          <p:cNvSpPr>
            <a:spLocks noChangeAspect="1" noChangeArrowheads="1"/>
          </p:cNvSpPr>
          <p:nvPr/>
        </p:nvSpPr>
        <p:spPr bwMode="auto">
          <a:xfrm>
            <a:off x="168275" y="-1825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accent2"/>
              </a:buClr>
              <a:buSzPct val="80000"/>
              <a:buFont typeface="Wingdings" pitchFamily="2" charset="2"/>
              <a:buChar char="l"/>
              <a:defRPr sz="3200">
                <a:solidFill>
                  <a:schemeClr val="tx1"/>
                </a:solidFill>
                <a:latin typeface="Times New Roman" pitchFamily="18" charset="0"/>
                <a:ea typeface="ＭＳ Ｐゴシック" pitchFamily="34" charset="-128"/>
              </a:defRPr>
            </a:lvl1pPr>
            <a:lvl2pPr marL="742950" indent="-285750" eaLnBrk="0" hangingPunct="0">
              <a:spcBef>
                <a:spcPct val="20000"/>
              </a:spcBef>
              <a:buClr>
                <a:schemeClr val="tx1"/>
              </a:buClr>
              <a:buSzPct val="90000"/>
              <a:buChar char="–"/>
              <a:defRPr sz="2800">
                <a:solidFill>
                  <a:schemeClr val="tx1"/>
                </a:solidFill>
                <a:latin typeface="Times New Roman" pitchFamily="18" charset="0"/>
                <a:ea typeface="ＭＳ Ｐゴシック" pitchFamily="34" charset="-128"/>
              </a:defRPr>
            </a:lvl2pPr>
            <a:lvl3pPr marL="1143000" indent="-228600" eaLnBrk="0" hangingPunct="0">
              <a:spcBef>
                <a:spcPct val="20000"/>
              </a:spcBef>
              <a:buClr>
                <a:schemeClr val="accent1"/>
              </a:buClr>
              <a:buSzPct val="60000"/>
              <a:buFont typeface="Wingdings" pitchFamily="2" charset="2"/>
              <a:buChar char="l"/>
              <a:defRPr sz="2400">
                <a:solidFill>
                  <a:schemeClr val="tx1"/>
                </a:solidFill>
                <a:latin typeface="Times New Roman" pitchFamily="18" charset="0"/>
                <a:ea typeface="ＭＳ Ｐゴシック" pitchFamily="34" charset="-128"/>
              </a:defRPr>
            </a:lvl3pPr>
            <a:lvl4pPr marL="1600200" indent="-228600" eaLnBrk="0" hangingPunct="0">
              <a:spcBef>
                <a:spcPct val="20000"/>
              </a:spcBef>
              <a:buClr>
                <a:schemeClr val="tx1"/>
              </a:buClr>
              <a:buChar char="–"/>
              <a:defRPr sz="2000">
                <a:solidFill>
                  <a:schemeClr val="tx1"/>
                </a:solidFill>
                <a:latin typeface="Times New Roman" pitchFamily="18" charset="0"/>
                <a:ea typeface="ＭＳ Ｐゴシック" pitchFamily="34" charset="-128"/>
              </a:defRPr>
            </a:lvl4pPr>
            <a:lvl5pPr marL="2057400" indent="-228600" eaLnBrk="0" hangingPunct="0">
              <a:spcBef>
                <a:spcPct val="20000"/>
              </a:spcBef>
              <a:buClr>
                <a:schemeClr val="accent1"/>
              </a:buClr>
              <a:buChar char="•"/>
              <a:defRPr sz="2000">
                <a:solidFill>
                  <a:schemeClr val="tx1"/>
                </a:solidFill>
                <a:latin typeface="Times New Roman" pitchFamily="18" charset="0"/>
                <a:ea typeface="ＭＳ Ｐゴシック" pitchFamily="34" charset="-128"/>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itchFamily="18" charset="0"/>
                <a:ea typeface="ＭＳ Ｐゴシック" pitchFamily="34" charset="-128"/>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itchFamily="18" charset="0"/>
                <a:ea typeface="ＭＳ Ｐゴシック" pitchFamily="34" charset="-128"/>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itchFamily="18" charset="0"/>
                <a:ea typeface="ＭＳ Ｐゴシック" pitchFamily="34" charset="-128"/>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itchFamily="18" charset="0"/>
                <a:ea typeface="ＭＳ Ｐゴシック" pitchFamily="34" charset="-128"/>
              </a:defRPr>
            </a:lvl9pPr>
          </a:lstStyle>
          <a:p>
            <a:pPr eaLnBrk="1" hangingPunct="1">
              <a:spcBef>
                <a:spcPct val="0"/>
              </a:spcBef>
              <a:buClrTx/>
              <a:buSzTx/>
              <a:buFontTx/>
              <a:buNone/>
            </a:pPr>
            <a:endParaRPr lang="en-US" altLang="en-US" sz="2400"/>
          </a:p>
        </p:txBody>
      </p:sp>
      <p:sp>
        <p:nvSpPr>
          <p:cNvPr id="3076" name="AutoShape 7" descr="Description: a2zlogo_smallrandd"/>
          <p:cNvSpPr>
            <a:spLocks noChangeAspect="1" noChangeArrowheads="1"/>
          </p:cNvSpPr>
          <p:nvPr/>
        </p:nvSpPr>
        <p:spPr bwMode="auto">
          <a:xfrm>
            <a:off x="320675" y="-301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accent2"/>
              </a:buClr>
              <a:buSzPct val="80000"/>
              <a:buFont typeface="Wingdings" pitchFamily="2" charset="2"/>
              <a:buChar char="l"/>
              <a:defRPr sz="3200">
                <a:solidFill>
                  <a:schemeClr val="tx1"/>
                </a:solidFill>
                <a:latin typeface="Times New Roman" pitchFamily="18" charset="0"/>
                <a:ea typeface="ＭＳ Ｐゴシック" pitchFamily="34" charset="-128"/>
              </a:defRPr>
            </a:lvl1pPr>
            <a:lvl2pPr marL="742950" indent="-285750" eaLnBrk="0" hangingPunct="0">
              <a:spcBef>
                <a:spcPct val="20000"/>
              </a:spcBef>
              <a:buClr>
                <a:schemeClr val="tx1"/>
              </a:buClr>
              <a:buSzPct val="90000"/>
              <a:buChar char="–"/>
              <a:defRPr sz="2800">
                <a:solidFill>
                  <a:schemeClr val="tx1"/>
                </a:solidFill>
                <a:latin typeface="Times New Roman" pitchFamily="18" charset="0"/>
                <a:ea typeface="ＭＳ Ｐゴシック" pitchFamily="34" charset="-128"/>
              </a:defRPr>
            </a:lvl2pPr>
            <a:lvl3pPr marL="1143000" indent="-228600" eaLnBrk="0" hangingPunct="0">
              <a:spcBef>
                <a:spcPct val="20000"/>
              </a:spcBef>
              <a:buClr>
                <a:schemeClr val="accent1"/>
              </a:buClr>
              <a:buSzPct val="60000"/>
              <a:buFont typeface="Wingdings" pitchFamily="2" charset="2"/>
              <a:buChar char="l"/>
              <a:defRPr sz="2400">
                <a:solidFill>
                  <a:schemeClr val="tx1"/>
                </a:solidFill>
                <a:latin typeface="Times New Roman" pitchFamily="18" charset="0"/>
                <a:ea typeface="ＭＳ Ｐゴシック" pitchFamily="34" charset="-128"/>
              </a:defRPr>
            </a:lvl3pPr>
            <a:lvl4pPr marL="1600200" indent="-228600" eaLnBrk="0" hangingPunct="0">
              <a:spcBef>
                <a:spcPct val="20000"/>
              </a:spcBef>
              <a:buClr>
                <a:schemeClr val="tx1"/>
              </a:buClr>
              <a:buChar char="–"/>
              <a:defRPr sz="2000">
                <a:solidFill>
                  <a:schemeClr val="tx1"/>
                </a:solidFill>
                <a:latin typeface="Times New Roman" pitchFamily="18" charset="0"/>
                <a:ea typeface="ＭＳ Ｐゴシック" pitchFamily="34" charset="-128"/>
              </a:defRPr>
            </a:lvl4pPr>
            <a:lvl5pPr marL="2057400" indent="-228600" eaLnBrk="0" hangingPunct="0">
              <a:spcBef>
                <a:spcPct val="20000"/>
              </a:spcBef>
              <a:buClr>
                <a:schemeClr val="accent1"/>
              </a:buClr>
              <a:buChar char="•"/>
              <a:defRPr sz="2000">
                <a:solidFill>
                  <a:schemeClr val="tx1"/>
                </a:solidFill>
                <a:latin typeface="Times New Roman" pitchFamily="18" charset="0"/>
                <a:ea typeface="ＭＳ Ｐゴシック" pitchFamily="34" charset="-128"/>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itchFamily="18" charset="0"/>
                <a:ea typeface="ＭＳ Ｐゴシック" pitchFamily="34" charset="-128"/>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itchFamily="18" charset="0"/>
                <a:ea typeface="ＭＳ Ｐゴシック" pitchFamily="34" charset="-128"/>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itchFamily="18" charset="0"/>
                <a:ea typeface="ＭＳ Ｐゴシック" pitchFamily="34" charset="-128"/>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itchFamily="18" charset="0"/>
                <a:ea typeface="ＭＳ Ｐゴシック" pitchFamily="34" charset="-128"/>
              </a:defRPr>
            </a:lvl9pPr>
          </a:lstStyle>
          <a:p>
            <a:pPr eaLnBrk="1" hangingPunct="1">
              <a:spcBef>
                <a:spcPct val="0"/>
              </a:spcBef>
              <a:buClrTx/>
              <a:buSzTx/>
              <a:buFontTx/>
              <a:buNone/>
            </a:pPr>
            <a:endParaRPr lang="en-US" altLang="en-US" sz="2400"/>
          </a:p>
        </p:txBody>
      </p:sp>
      <p:sp>
        <p:nvSpPr>
          <p:cNvPr id="3077" name="AutoShape 9" descr="Description: a2zlogo_smallrandd"/>
          <p:cNvSpPr>
            <a:spLocks noChangeAspect="1" noChangeArrowheads="1"/>
          </p:cNvSpPr>
          <p:nvPr/>
        </p:nvSpPr>
        <p:spPr bwMode="auto">
          <a:xfrm>
            <a:off x="473075" y="1222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accent2"/>
              </a:buClr>
              <a:buSzPct val="80000"/>
              <a:buFont typeface="Wingdings" pitchFamily="2" charset="2"/>
              <a:buChar char="l"/>
              <a:defRPr sz="3200">
                <a:solidFill>
                  <a:schemeClr val="tx1"/>
                </a:solidFill>
                <a:latin typeface="Times New Roman" pitchFamily="18" charset="0"/>
                <a:ea typeface="ＭＳ Ｐゴシック" pitchFamily="34" charset="-128"/>
              </a:defRPr>
            </a:lvl1pPr>
            <a:lvl2pPr marL="742950" indent="-285750" eaLnBrk="0" hangingPunct="0">
              <a:spcBef>
                <a:spcPct val="20000"/>
              </a:spcBef>
              <a:buClr>
                <a:schemeClr val="tx1"/>
              </a:buClr>
              <a:buSzPct val="90000"/>
              <a:buChar char="–"/>
              <a:defRPr sz="2800">
                <a:solidFill>
                  <a:schemeClr val="tx1"/>
                </a:solidFill>
                <a:latin typeface="Times New Roman" pitchFamily="18" charset="0"/>
                <a:ea typeface="ＭＳ Ｐゴシック" pitchFamily="34" charset="-128"/>
              </a:defRPr>
            </a:lvl2pPr>
            <a:lvl3pPr marL="1143000" indent="-228600" eaLnBrk="0" hangingPunct="0">
              <a:spcBef>
                <a:spcPct val="20000"/>
              </a:spcBef>
              <a:buClr>
                <a:schemeClr val="accent1"/>
              </a:buClr>
              <a:buSzPct val="60000"/>
              <a:buFont typeface="Wingdings" pitchFamily="2" charset="2"/>
              <a:buChar char="l"/>
              <a:defRPr sz="2400">
                <a:solidFill>
                  <a:schemeClr val="tx1"/>
                </a:solidFill>
                <a:latin typeface="Times New Roman" pitchFamily="18" charset="0"/>
                <a:ea typeface="ＭＳ Ｐゴシック" pitchFamily="34" charset="-128"/>
              </a:defRPr>
            </a:lvl3pPr>
            <a:lvl4pPr marL="1600200" indent="-228600" eaLnBrk="0" hangingPunct="0">
              <a:spcBef>
                <a:spcPct val="20000"/>
              </a:spcBef>
              <a:buClr>
                <a:schemeClr val="tx1"/>
              </a:buClr>
              <a:buChar char="–"/>
              <a:defRPr sz="2000">
                <a:solidFill>
                  <a:schemeClr val="tx1"/>
                </a:solidFill>
                <a:latin typeface="Times New Roman" pitchFamily="18" charset="0"/>
                <a:ea typeface="ＭＳ Ｐゴシック" pitchFamily="34" charset="-128"/>
              </a:defRPr>
            </a:lvl4pPr>
            <a:lvl5pPr marL="2057400" indent="-228600" eaLnBrk="0" hangingPunct="0">
              <a:spcBef>
                <a:spcPct val="20000"/>
              </a:spcBef>
              <a:buClr>
                <a:schemeClr val="accent1"/>
              </a:buClr>
              <a:buChar char="•"/>
              <a:defRPr sz="2000">
                <a:solidFill>
                  <a:schemeClr val="tx1"/>
                </a:solidFill>
                <a:latin typeface="Times New Roman" pitchFamily="18" charset="0"/>
                <a:ea typeface="ＭＳ Ｐゴシック" pitchFamily="34" charset="-128"/>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itchFamily="18" charset="0"/>
                <a:ea typeface="ＭＳ Ｐゴシック" pitchFamily="34" charset="-128"/>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itchFamily="18" charset="0"/>
                <a:ea typeface="ＭＳ Ｐゴシック" pitchFamily="34" charset="-128"/>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itchFamily="18" charset="0"/>
                <a:ea typeface="ＭＳ Ｐゴシック" pitchFamily="34" charset="-128"/>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itchFamily="18" charset="0"/>
                <a:ea typeface="ＭＳ Ｐゴシック" pitchFamily="34" charset="-128"/>
              </a:defRPr>
            </a:lvl9pPr>
          </a:lstStyle>
          <a:p>
            <a:pPr eaLnBrk="1" hangingPunct="1">
              <a:spcBef>
                <a:spcPct val="0"/>
              </a:spcBef>
              <a:buClrTx/>
              <a:buSzTx/>
              <a:buFontTx/>
              <a:buNone/>
            </a:pPr>
            <a:endParaRPr lang="en-US" altLang="en-US" sz="2400"/>
          </a:p>
        </p:txBody>
      </p:sp>
      <p:sp>
        <p:nvSpPr>
          <p:cNvPr id="3078" name="Rectangle 9"/>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Clr>
                <a:schemeClr val="accent2"/>
              </a:buClr>
              <a:buSzPct val="80000"/>
              <a:buFont typeface="Wingdings" pitchFamily="2" charset="2"/>
              <a:buChar char="l"/>
              <a:defRPr sz="3200">
                <a:solidFill>
                  <a:schemeClr val="tx1"/>
                </a:solidFill>
                <a:latin typeface="Times New Roman" pitchFamily="18" charset="0"/>
                <a:ea typeface="ＭＳ Ｐゴシック" pitchFamily="34" charset="-128"/>
              </a:defRPr>
            </a:lvl1pPr>
            <a:lvl2pPr marL="742950" indent="-285750" eaLnBrk="0" hangingPunct="0">
              <a:spcBef>
                <a:spcPct val="20000"/>
              </a:spcBef>
              <a:buClr>
                <a:schemeClr val="tx1"/>
              </a:buClr>
              <a:buSzPct val="90000"/>
              <a:buChar char="–"/>
              <a:defRPr sz="2800">
                <a:solidFill>
                  <a:schemeClr val="tx1"/>
                </a:solidFill>
                <a:latin typeface="Times New Roman" pitchFamily="18" charset="0"/>
                <a:ea typeface="ＭＳ Ｐゴシック" pitchFamily="34" charset="-128"/>
              </a:defRPr>
            </a:lvl2pPr>
            <a:lvl3pPr marL="1143000" indent="-228600" eaLnBrk="0" hangingPunct="0">
              <a:spcBef>
                <a:spcPct val="20000"/>
              </a:spcBef>
              <a:buClr>
                <a:schemeClr val="accent1"/>
              </a:buClr>
              <a:buSzPct val="60000"/>
              <a:buFont typeface="Wingdings" pitchFamily="2" charset="2"/>
              <a:buChar char="l"/>
              <a:defRPr sz="2400">
                <a:solidFill>
                  <a:schemeClr val="tx1"/>
                </a:solidFill>
                <a:latin typeface="Times New Roman" pitchFamily="18" charset="0"/>
                <a:ea typeface="ＭＳ Ｐゴシック" pitchFamily="34" charset="-128"/>
              </a:defRPr>
            </a:lvl3pPr>
            <a:lvl4pPr marL="1600200" indent="-228600" eaLnBrk="0" hangingPunct="0">
              <a:spcBef>
                <a:spcPct val="20000"/>
              </a:spcBef>
              <a:buClr>
                <a:schemeClr val="tx1"/>
              </a:buClr>
              <a:buChar char="–"/>
              <a:defRPr sz="2000">
                <a:solidFill>
                  <a:schemeClr val="tx1"/>
                </a:solidFill>
                <a:latin typeface="Times New Roman" pitchFamily="18" charset="0"/>
                <a:ea typeface="ＭＳ Ｐゴシック" pitchFamily="34" charset="-128"/>
              </a:defRPr>
            </a:lvl4pPr>
            <a:lvl5pPr marL="2057400" indent="-228600" eaLnBrk="0" hangingPunct="0">
              <a:spcBef>
                <a:spcPct val="20000"/>
              </a:spcBef>
              <a:buClr>
                <a:schemeClr val="accent1"/>
              </a:buClr>
              <a:buChar char="•"/>
              <a:defRPr sz="2000">
                <a:solidFill>
                  <a:schemeClr val="tx1"/>
                </a:solidFill>
                <a:latin typeface="Times New Roman" pitchFamily="18" charset="0"/>
                <a:ea typeface="ＭＳ Ｐゴシック" pitchFamily="34" charset="-128"/>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itchFamily="18" charset="0"/>
                <a:ea typeface="ＭＳ Ｐゴシック" pitchFamily="34" charset="-128"/>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itchFamily="18" charset="0"/>
                <a:ea typeface="ＭＳ Ｐゴシック" pitchFamily="34" charset="-128"/>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itchFamily="18" charset="0"/>
                <a:ea typeface="ＭＳ Ｐゴシック" pitchFamily="34" charset="-128"/>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itchFamily="18" charset="0"/>
                <a:ea typeface="ＭＳ Ｐゴシック" pitchFamily="34" charset="-128"/>
              </a:defRPr>
            </a:lvl9pPr>
          </a:lstStyle>
          <a:p>
            <a:pPr eaLnBrk="1" hangingPunct="1">
              <a:spcBef>
                <a:spcPct val="0"/>
              </a:spcBef>
              <a:buClrTx/>
              <a:buSzTx/>
              <a:buFontTx/>
              <a:buNone/>
            </a:pPr>
            <a:endParaRPr lang="en-US" altLang="en-US" sz="2400"/>
          </a:p>
        </p:txBody>
      </p:sp>
      <p:pic>
        <p:nvPicPr>
          <p:cNvPr id="9" name="Picture 5" descr="http://respoint/brandspace/Logo/ResMed_logo_tagline_fullcolor.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3223" y="4308901"/>
            <a:ext cx="2133600" cy="225283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2306823" y="4308901"/>
            <a:ext cx="3505200" cy="830997"/>
          </a:xfrm>
          <a:prstGeom prst="rect">
            <a:avLst/>
          </a:prstGeom>
          <a:noFill/>
        </p:spPr>
        <p:txBody>
          <a:bodyPr wrap="square" rtlCol="0">
            <a:spAutoFit/>
          </a:bodyPr>
          <a:lstStyle/>
          <a:p>
            <a:r>
              <a:rPr lang="en-US" dirty="0" smtClean="0"/>
              <a:t>And the password is: </a:t>
            </a:r>
            <a:r>
              <a:rPr lang="en-US" b="1" dirty="0" err="1" smtClean="0"/>
              <a:t>sleeptight</a:t>
            </a:r>
            <a:endParaRPr lang="en-US" b="1" dirty="0"/>
          </a:p>
        </p:txBody>
      </p:sp>
      <p:pic>
        <p:nvPicPr>
          <p:cNvPr id="3" name="Picture 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781543" y="5181600"/>
            <a:ext cx="3174214" cy="1407235"/>
          </a:xfrm>
          <a:prstGeom prst="rect">
            <a:avLst/>
          </a:prstGeom>
          <a:solidFill>
            <a:schemeClr val="tx1"/>
          </a:solidFill>
        </p:spPr>
      </p:pic>
      <p:pic>
        <p:nvPicPr>
          <p:cNvPr id="4" name="Picture 3"/>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819400" y="5181599"/>
            <a:ext cx="2909876" cy="1407236"/>
          </a:xfrm>
          <a:prstGeom prst="rect">
            <a:avLst/>
          </a:prstGeom>
          <a:solidFill>
            <a:schemeClr val="tx1"/>
          </a:solidFill>
        </p:spPr>
      </p:pic>
    </p:spTree>
    <p:extLst>
      <p:ext uri="{BB962C8B-B14F-4D97-AF65-F5344CB8AC3E}">
        <p14:creationId xmlns:p14="http://schemas.microsoft.com/office/powerpoint/2010/main" val="42086249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1026"/>
          <p:cNvSpPr>
            <a:spLocks noGrp="1" noChangeArrowheads="1"/>
          </p:cNvSpPr>
          <p:nvPr>
            <p:ph type="title"/>
          </p:nvPr>
        </p:nvSpPr>
        <p:spPr>
          <a:xfrm>
            <a:off x="685800" y="152400"/>
            <a:ext cx="7772400" cy="1143000"/>
          </a:xfrm>
        </p:spPr>
        <p:txBody>
          <a:bodyPr/>
          <a:lstStyle/>
          <a:p>
            <a:pPr eaLnBrk="1" hangingPunct="1">
              <a:defRPr/>
            </a:pPr>
            <a:r>
              <a:rPr lang="en-US" sz="5400" dirty="0" smtClean="0">
                <a:ea typeface="ＭＳ Ｐゴシック" pitchFamily="-108" charset="-128"/>
              </a:rPr>
              <a:t>Timeline</a:t>
            </a:r>
            <a:endParaRPr lang="en-US" dirty="0" smtClean="0">
              <a:ea typeface="ＭＳ Ｐゴシック" pitchFamily="-108" charset="-128"/>
            </a:endParaRPr>
          </a:p>
        </p:txBody>
      </p:sp>
      <p:sp>
        <p:nvSpPr>
          <p:cNvPr id="4099" name="Text Box 1027"/>
          <p:cNvSpPr txBox="1">
            <a:spLocks noChangeArrowheads="1"/>
          </p:cNvSpPr>
          <p:nvPr/>
        </p:nvSpPr>
        <p:spPr bwMode="auto">
          <a:xfrm>
            <a:off x="381000" y="1066800"/>
            <a:ext cx="8534400" cy="4247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marL="688975" indent="-688975" eaLnBrk="0" hangingPunct="0">
              <a:defRPr kumimoji="1" sz="2400">
                <a:solidFill>
                  <a:schemeClr val="tx1"/>
                </a:solidFill>
                <a:latin typeface="Times New Roman" pitchFamily="18" charset="0"/>
                <a:ea typeface="ＭＳ Ｐゴシック" pitchFamily="34" charset="-128"/>
              </a:defRPr>
            </a:lvl1pPr>
            <a:lvl2pPr marL="742950" indent="-285750" eaLnBrk="0" hangingPunct="0">
              <a:defRPr kumimoji="1" sz="2400">
                <a:solidFill>
                  <a:schemeClr val="tx1"/>
                </a:solidFill>
                <a:latin typeface="Times New Roman" pitchFamily="18" charset="0"/>
                <a:ea typeface="ＭＳ Ｐゴシック" pitchFamily="34" charset="-128"/>
              </a:defRPr>
            </a:lvl2pPr>
            <a:lvl3pPr marL="1143000" indent="-228600" eaLnBrk="0" hangingPunct="0">
              <a:defRPr kumimoji="1" sz="2400">
                <a:solidFill>
                  <a:schemeClr val="tx1"/>
                </a:solidFill>
                <a:latin typeface="Times New Roman" pitchFamily="18" charset="0"/>
                <a:ea typeface="ＭＳ Ｐゴシック" pitchFamily="34" charset="-128"/>
              </a:defRPr>
            </a:lvl3pPr>
            <a:lvl4pPr marL="1600200" indent="-228600" eaLnBrk="0" hangingPunct="0">
              <a:defRPr kumimoji="1" sz="2400">
                <a:solidFill>
                  <a:schemeClr val="tx1"/>
                </a:solidFill>
                <a:latin typeface="Times New Roman" pitchFamily="18" charset="0"/>
                <a:ea typeface="ＭＳ Ｐゴシック" pitchFamily="34" charset="-128"/>
              </a:defRPr>
            </a:lvl4pPr>
            <a:lvl5pPr marL="2057400" indent="-228600" eaLnBrk="0" hangingPunct="0">
              <a:defRPr kumimoji="1" sz="24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34" charset="-128"/>
              </a:defRPr>
            </a:lvl9pPr>
          </a:lstStyle>
          <a:p>
            <a:pPr eaLnBrk="1" hangingPunct="1">
              <a:defRPr/>
            </a:pPr>
            <a:r>
              <a:rPr lang="en-US" sz="1800" dirty="0" smtClean="0">
                <a:latin typeface="+mj-lt"/>
              </a:rPr>
              <a:t>6:30 - Equipment setup and mixer – Food provided by:</a:t>
            </a:r>
          </a:p>
          <a:p>
            <a:pPr eaLnBrk="1" hangingPunct="1">
              <a:defRPr/>
            </a:pPr>
            <a:endParaRPr lang="en-US" sz="1800" dirty="0" smtClean="0">
              <a:latin typeface="+mj-lt"/>
            </a:endParaRPr>
          </a:p>
          <a:p>
            <a:pPr eaLnBrk="1" hangingPunct="1">
              <a:defRPr/>
            </a:pPr>
            <a:r>
              <a:rPr lang="en-US" sz="1800" dirty="0" smtClean="0">
                <a:latin typeface="+mj-lt"/>
              </a:rPr>
              <a:t>7:00 - Meeting begins, announcements</a:t>
            </a:r>
          </a:p>
          <a:p>
            <a:pPr eaLnBrk="1" hangingPunct="1">
              <a:defRPr/>
            </a:pPr>
            <a:r>
              <a:rPr lang="en-US" sz="1800" dirty="0" smtClean="0">
                <a:latin typeface="+mj-lt"/>
              </a:rPr>
              <a:t> </a:t>
            </a:r>
          </a:p>
          <a:p>
            <a:pPr eaLnBrk="1" hangingPunct="1">
              <a:defRPr/>
            </a:pPr>
            <a:r>
              <a:rPr lang="en-US" sz="1800" dirty="0" smtClean="0">
                <a:latin typeface="+mj-lt"/>
              </a:rPr>
              <a:t>7:15 – Speaker: </a:t>
            </a:r>
            <a:r>
              <a:rPr lang="en-US" sz="1800" dirty="0">
                <a:latin typeface="+mj-lt"/>
              </a:rPr>
              <a:t>Jeff Sparkman, </a:t>
            </a:r>
            <a:r>
              <a:rPr lang="en-US" sz="1800" dirty="0" smtClean="0">
                <a:latin typeface="+mj-lt"/>
              </a:rPr>
              <a:t>Founder Locke Labs,, </a:t>
            </a:r>
            <a:r>
              <a:rPr lang="en-US" sz="1800" dirty="0" smtClean="0">
                <a:latin typeface="+mj-lt"/>
              </a:rPr>
              <a:t>speaking </a:t>
            </a:r>
            <a:r>
              <a:rPr lang="en-US" sz="1800" dirty="0">
                <a:latin typeface="+mj-lt"/>
              </a:rPr>
              <a:t>on </a:t>
            </a:r>
            <a:r>
              <a:rPr lang="en-US" sz="1800" dirty="0">
                <a:latin typeface="+mj-lt"/>
              </a:rPr>
              <a:t>“New Tools for STEM, Cyber, and Makers"</a:t>
            </a:r>
            <a:endParaRPr lang="en-US" sz="1800" dirty="0" smtClean="0">
              <a:latin typeface="+mj-lt"/>
            </a:endParaRPr>
          </a:p>
          <a:p>
            <a:pPr eaLnBrk="1" hangingPunct="1">
              <a:defRPr/>
            </a:pPr>
            <a:endParaRPr lang="en-US" sz="1800" dirty="0" smtClean="0">
              <a:latin typeface="+mj-lt"/>
              <a:cs typeface="Arial" charset="0"/>
            </a:endParaRPr>
          </a:p>
          <a:p>
            <a:pPr eaLnBrk="1" hangingPunct="1">
              <a:defRPr/>
            </a:pPr>
            <a:r>
              <a:rPr lang="en-US" sz="1800" dirty="0" smtClean="0">
                <a:latin typeface="+mj-lt"/>
                <a:cs typeface="Arial" charset="0"/>
              </a:rPr>
              <a:t>7:50 – Short Break </a:t>
            </a:r>
          </a:p>
          <a:p>
            <a:pPr eaLnBrk="1" hangingPunct="1">
              <a:defRPr/>
            </a:pPr>
            <a:endParaRPr lang="en-US" sz="1800" dirty="0" smtClean="0">
              <a:latin typeface="+mj-lt"/>
              <a:cs typeface="Arial" charset="0"/>
            </a:endParaRPr>
          </a:p>
          <a:p>
            <a:pPr eaLnBrk="1" hangingPunct="1">
              <a:defRPr/>
            </a:pPr>
            <a:r>
              <a:rPr lang="en-US" sz="1800" dirty="0">
                <a:latin typeface="+mj-lt"/>
                <a:cs typeface="Arial" charset="0"/>
              </a:rPr>
              <a:t>8</a:t>
            </a:r>
            <a:r>
              <a:rPr lang="en-US" sz="1800" dirty="0" smtClean="0">
                <a:latin typeface="+mj-lt"/>
                <a:cs typeface="Arial" charset="0"/>
              </a:rPr>
              <a:t>:00 – </a:t>
            </a:r>
            <a:r>
              <a:rPr lang="en-US" sz="1800" dirty="0">
                <a:latin typeface="+mj-lt"/>
              </a:rPr>
              <a:t>Speaker: </a:t>
            </a:r>
            <a:r>
              <a:rPr lang="en-US" sz="1800" dirty="0">
                <a:latin typeface="+mj-lt"/>
              </a:rPr>
              <a:t>Paul Webber, </a:t>
            </a:r>
            <a:r>
              <a:rPr lang="en-US" sz="1800" dirty="0" smtClean="0">
                <a:latin typeface="+mj-lt"/>
              </a:rPr>
              <a:t>Java Champion,</a:t>
            </a:r>
            <a:r>
              <a:rPr lang="en-US" sz="1800" dirty="0" smtClean="0">
                <a:latin typeface="+mj-lt"/>
              </a:rPr>
              <a:t> </a:t>
            </a:r>
            <a:r>
              <a:rPr lang="en-US" sz="1800" dirty="0" smtClean="0">
                <a:latin typeface="+mj-lt"/>
              </a:rPr>
              <a:t>speaking </a:t>
            </a:r>
            <a:r>
              <a:rPr lang="en-US" sz="1800" dirty="0">
                <a:latin typeface="+mj-lt"/>
              </a:rPr>
              <a:t>on </a:t>
            </a:r>
            <a:r>
              <a:rPr lang="en-US" sz="1800" dirty="0">
                <a:latin typeface="+mj-lt"/>
              </a:rPr>
              <a:t>“Java 9: Exploring New Features"</a:t>
            </a:r>
            <a:endParaRPr lang="en-US" sz="1800" dirty="0">
              <a:latin typeface="+mj-lt"/>
            </a:endParaRPr>
          </a:p>
          <a:p>
            <a:pPr eaLnBrk="1" hangingPunct="1">
              <a:defRPr/>
            </a:pPr>
            <a:endParaRPr lang="en-US" sz="1800" dirty="0">
              <a:latin typeface="+mj-lt"/>
            </a:endParaRPr>
          </a:p>
          <a:p>
            <a:pPr eaLnBrk="1" hangingPunct="1">
              <a:defRPr/>
            </a:pPr>
            <a:r>
              <a:rPr lang="en-US" sz="1800" dirty="0" smtClean="0">
                <a:latin typeface="+mj-lt"/>
                <a:cs typeface="Arial" charset="0"/>
              </a:rPr>
              <a:t>9:00 – Meeting Ends, drawing, clean up  </a:t>
            </a:r>
          </a:p>
          <a:p>
            <a:pPr eaLnBrk="1" hangingPunct="1">
              <a:defRPr/>
            </a:pPr>
            <a:endParaRPr lang="en-US" sz="1800" dirty="0" smtClean="0">
              <a:latin typeface="+mj-lt"/>
              <a:cs typeface="Arial" charset="0"/>
            </a:endParaRPr>
          </a:p>
          <a:p>
            <a:pPr eaLnBrk="1" hangingPunct="1">
              <a:defRPr/>
            </a:pPr>
            <a:r>
              <a:rPr lang="en-US" sz="1800" dirty="0" smtClean="0">
                <a:latin typeface="+mj-lt"/>
                <a:cs typeface="Arial" charset="0"/>
              </a:rPr>
              <a:t>9:30 - </a:t>
            </a:r>
            <a:r>
              <a:rPr lang="en-US" sz="1800" dirty="0" smtClean="0">
                <a:latin typeface="+mj-lt"/>
              </a:rPr>
              <a:t>Official Stop</a:t>
            </a:r>
          </a:p>
        </p:txBody>
      </p:sp>
      <p:sp>
        <p:nvSpPr>
          <p:cNvPr id="4100"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Clr>
                <a:schemeClr val="accent2"/>
              </a:buClr>
              <a:buSzPct val="80000"/>
              <a:buFont typeface="Wingdings" pitchFamily="2" charset="2"/>
              <a:buChar char="l"/>
              <a:defRPr sz="3200">
                <a:solidFill>
                  <a:schemeClr val="tx1"/>
                </a:solidFill>
                <a:latin typeface="Times New Roman" pitchFamily="18" charset="0"/>
                <a:ea typeface="ＭＳ Ｐゴシック" pitchFamily="34" charset="-128"/>
              </a:defRPr>
            </a:lvl1pPr>
            <a:lvl2pPr marL="742950" indent="-285750" eaLnBrk="0" hangingPunct="0">
              <a:spcBef>
                <a:spcPct val="20000"/>
              </a:spcBef>
              <a:buClr>
                <a:schemeClr val="tx1"/>
              </a:buClr>
              <a:buSzPct val="90000"/>
              <a:buChar char="–"/>
              <a:defRPr sz="2800">
                <a:solidFill>
                  <a:schemeClr val="tx1"/>
                </a:solidFill>
                <a:latin typeface="Times New Roman" pitchFamily="18" charset="0"/>
                <a:ea typeface="ＭＳ Ｐゴシック" pitchFamily="34" charset="-128"/>
              </a:defRPr>
            </a:lvl2pPr>
            <a:lvl3pPr marL="1143000" indent="-228600" eaLnBrk="0" hangingPunct="0">
              <a:spcBef>
                <a:spcPct val="20000"/>
              </a:spcBef>
              <a:buClr>
                <a:schemeClr val="accent1"/>
              </a:buClr>
              <a:buSzPct val="60000"/>
              <a:buFont typeface="Wingdings" pitchFamily="2" charset="2"/>
              <a:buChar char="l"/>
              <a:defRPr sz="2400">
                <a:solidFill>
                  <a:schemeClr val="tx1"/>
                </a:solidFill>
                <a:latin typeface="Times New Roman" pitchFamily="18" charset="0"/>
                <a:ea typeface="ＭＳ Ｐゴシック" pitchFamily="34" charset="-128"/>
              </a:defRPr>
            </a:lvl3pPr>
            <a:lvl4pPr marL="1600200" indent="-228600" eaLnBrk="0" hangingPunct="0">
              <a:spcBef>
                <a:spcPct val="20000"/>
              </a:spcBef>
              <a:buClr>
                <a:schemeClr val="tx1"/>
              </a:buClr>
              <a:buChar char="–"/>
              <a:defRPr sz="2000">
                <a:solidFill>
                  <a:schemeClr val="tx1"/>
                </a:solidFill>
                <a:latin typeface="Times New Roman" pitchFamily="18" charset="0"/>
                <a:ea typeface="ＭＳ Ｐゴシック" pitchFamily="34" charset="-128"/>
              </a:defRPr>
            </a:lvl4pPr>
            <a:lvl5pPr marL="2057400" indent="-228600" eaLnBrk="0" hangingPunct="0">
              <a:spcBef>
                <a:spcPct val="20000"/>
              </a:spcBef>
              <a:buClr>
                <a:schemeClr val="accent1"/>
              </a:buClr>
              <a:buChar char="•"/>
              <a:defRPr sz="2000">
                <a:solidFill>
                  <a:schemeClr val="tx1"/>
                </a:solidFill>
                <a:latin typeface="Times New Roman" pitchFamily="18" charset="0"/>
                <a:ea typeface="ＭＳ Ｐゴシック" pitchFamily="34" charset="-128"/>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itchFamily="18" charset="0"/>
                <a:ea typeface="ＭＳ Ｐゴシック" pitchFamily="34" charset="-128"/>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itchFamily="18" charset="0"/>
                <a:ea typeface="ＭＳ Ｐゴシック" pitchFamily="34" charset="-128"/>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itchFamily="18" charset="0"/>
                <a:ea typeface="ＭＳ Ｐゴシック" pitchFamily="34" charset="-128"/>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itchFamily="18" charset="0"/>
                <a:ea typeface="ＭＳ Ｐゴシック" pitchFamily="34" charset="-128"/>
              </a:defRPr>
            </a:lvl9pPr>
          </a:lstStyle>
          <a:p>
            <a:pPr eaLnBrk="1" hangingPunct="1">
              <a:spcBef>
                <a:spcPct val="0"/>
              </a:spcBef>
              <a:buClrTx/>
              <a:buSzTx/>
              <a:buFontTx/>
              <a:buNone/>
            </a:pPr>
            <a:endParaRPr lang="en-US" altLang="en-US" sz="240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00800" y="609600"/>
            <a:ext cx="2062556" cy="914400"/>
          </a:xfrm>
          <a:prstGeom prst="rect">
            <a:avLst/>
          </a:prstGeom>
          <a:solidFill>
            <a:schemeClr val="tx1"/>
          </a:solidFill>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400800" y="1295398"/>
            <a:ext cx="2062556" cy="914401"/>
          </a:xfrm>
          <a:prstGeom prst="rect">
            <a:avLst/>
          </a:prstGeom>
          <a:solidFill>
            <a:schemeClr val="tx1"/>
          </a:solidFill>
        </p:spPr>
      </p:pic>
    </p:spTree>
    <p:extLst>
      <p:ext uri="{BB962C8B-B14F-4D97-AF65-F5344CB8AC3E}">
        <p14:creationId xmlns:p14="http://schemas.microsoft.com/office/powerpoint/2010/main" val="29789162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050"/>
          <p:cNvSpPr>
            <a:spLocks noGrp="1" noChangeArrowheads="1"/>
          </p:cNvSpPr>
          <p:nvPr>
            <p:ph type="title"/>
          </p:nvPr>
        </p:nvSpPr>
        <p:spPr/>
        <p:txBody>
          <a:bodyPr/>
          <a:lstStyle/>
          <a:p>
            <a:pPr eaLnBrk="1" hangingPunct="1">
              <a:defRPr/>
            </a:pPr>
            <a:r>
              <a:rPr lang="en-US" sz="5400" smtClean="0">
                <a:ea typeface="ＭＳ Ｐゴシック" pitchFamily="-108" charset="-128"/>
              </a:rPr>
              <a:t>Our Mission</a:t>
            </a:r>
            <a:endParaRPr lang="en-US" smtClean="0">
              <a:ea typeface="ＭＳ Ｐゴシック" pitchFamily="-108" charset="-128"/>
            </a:endParaRPr>
          </a:p>
        </p:txBody>
      </p:sp>
      <p:sp>
        <p:nvSpPr>
          <p:cNvPr id="5123" name="Text Box 2052"/>
          <p:cNvSpPr txBox="1">
            <a:spLocks noChangeArrowheads="1"/>
          </p:cNvSpPr>
          <p:nvPr/>
        </p:nvSpPr>
        <p:spPr bwMode="auto">
          <a:xfrm>
            <a:off x="838200" y="1981200"/>
            <a:ext cx="7848600" cy="393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spcBef>
                <a:spcPct val="20000"/>
              </a:spcBef>
              <a:buClr>
                <a:schemeClr val="accent2"/>
              </a:buClr>
              <a:buSzPct val="80000"/>
              <a:buFont typeface="Wingdings" pitchFamily="2" charset="2"/>
              <a:buChar char="l"/>
              <a:defRPr sz="3200">
                <a:solidFill>
                  <a:schemeClr val="tx1"/>
                </a:solidFill>
                <a:latin typeface="Times New Roman" pitchFamily="18" charset="0"/>
                <a:ea typeface="ＭＳ Ｐゴシック" pitchFamily="34" charset="-128"/>
              </a:defRPr>
            </a:lvl1pPr>
            <a:lvl2pPr marL="742950" indent="-285750" eaLnBrk="0" hangingPunct="0">
              <a:spcBef>
                <a:spcPct val="20000"/>
              </a:spcBef>
              <a:buClr>
                <a:schemeClr val="tx1"/>
              </a:buClr>
              <a:buSzPct val="90000"/>
              <a:buChar char="–"/>
              <a:defRPr sz="2800">
                <a:solidFill>
                  <a:schemeClr val="tx1"/>
                </a:solidFill>
                <a:latin typeface="Times New Roman" pitchFamily="18" charset="0"/>
                <a:ea typeface="ＭＳ Ｐゴシック" pitchFamily="34" charset="-128"/>
              </a:defRPr>
            </a:lvl2pPr>
            <a:lvl3pPr marL="1143000" indent="-228600" eaLnBrk="0" hangingPunct="0">
              <a:spcBef>
                <a:spcPct val="20000"/>
              </a:spcBef>
              <a:buClr>
                <a:schemeClr val="accent1"/>
              </a:buClr>
              <a:buSzPct val="60000"/>
              <a:buFont typeface="Wingdings" pitchFamily="2" charset="2"/>
              <a:buChar char="l"/>
              <a:defRPr sz="2400">
                <a:solidFill>
                  <a:schemeClr val="tx1"/>
                </a:solidFill>
                <a:latin typeface="Times New Roman" pitchFamily="18" charset="0"/>
                <a:ea typeface="ＭＳ Ｐゴシック" pitchFamily="34" charset="-128"/>
              </a:defRPr>
            </a:lvl3pPr>
            <a:lvl4pPr marL="1600200" indent="-228600" eaLnBrk="0" hangingPunct="0">
              <a:spcBef>
                <a:spcPct val="20000"/>
              </a:spcBef>
              <a:buClr>
                <a:schemeClr val="tx1"/>
              </a:buClr>
              <a:buChar char="–"/>
              <a:defRPr sz="2000">
                <a:solidFill>
                  <a:schemeClr val="tx1"/>
                </a:solidFill>
                <a:latin typeface="Times New Roman" pitchFamily="18" charset="0"/>
                <a:ea typeface="ＭＳ Ｐゴシック" pitchFamily="34" charset="-128"/>
              </a:defRPr>
            </a:lvl4pPr>
            <a:lvl5pPr marL="2057400" indent="-228600" eaLnBrk="0" hangingPunct="0">
              <a:spcBef>
                <a:spcPct val="20000"/>
              </a:spcBef>
              <a:buClr>
                <a:schemeClr val="accent1"/>
              </a:buClr>
              <a:buChar char="•"/>
              <a:defRPr sz="2000">
                <a:solidFill>
                  <a:schemeClr val="tx1"/>
                </a:solidFill>
                <a:latin typeface="Times New Roman" pitchFamily="18" charset="0"/>
                <a:ea typeface="ＭＳ Ｐゴシック" pitchFamily="34" charset="-128"/>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itchFamily="18" charset="0"/>
                <a:ea typeface="ＭＳ Ｐゴシック" pitchFamily="34" charset="-128"/>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itchFamily="18" charset="0"/>
                <a:ea typeface="ＭＳ Ｐゴシック" pitchFamily="34" charset="-128"/>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itchFamily="18" charset="0"/>
                <a:ea typeface="ＭＳ Ｐゴシック" pitchFamily="34" charset="-128"/>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itchFamily="18" charset="0"/>
                <a:ea typeface="ＭＳ Ｐゴシック" pitchFamily="34" charset="-128"/>
              </a:defRPr>
            </a:lvl9pPr>
          </a:lstStyle>
          <a:p>
            <a:pPr eaLnBrk="1" hangingPunct="1">
              <a:spcBef>
                <a:spcPct val="50000"/>
              </a:spcBef>
              <a:buClrTx/>
              <a:buSzTx/>
              <a:buFontTx/>
              <a:buNone/>
            </a:pPr>
            <a:r>
              <a:rPr lang="en-US" altLang="en-US" sz="3600" dirty="0">
                <a:latin typeface="Arial" charset="0"/>
              </a:rPr>
              <a:t>To strengthen the San Diego Java community by providing an environment where our members can share their knowledge, discuss advances in related technologies, and promote the use of Java in their workplace.</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p:txBody>
          <a:bodyPr/>
          <a:lstStyle/>
          <a:p>
            <a:pPr eaLnBrk="1" hangingPunct="1">
              <a:defRPr/>
            </a:pPr>
            <a:r>
              <a:rPr lang="en-US" smtClean="0">
                <a:ea typeface="ＭＳ Ｐゴシック" pitchFamily="-108" charset="-128"/>
              </a:rPr>
              <a:t>Become a member!</a:t>
            </a:r>
          </a:p>
        </p:txBody>
      </p:sp>
      <p:sp>
        <p:nvSpPr>
          <p:cNvPr id="7171" name="Rectangle 3"/>
          <p:cNvSpPr>
            <a:spLocks noGrp="1" noChangeArrowheads="1"/>
          </p:cNvSpPr>
          <p:nvPr>
            <p:ph type="body" idx="1"/>
          </p:nvPr>
        </p:nvSpPr>
        <p:spPr>
          <a:xfrm>
            <a:off x="685800" y="1828800"/>
            <a:ext cx="7772400" cy="4648200"/>
          </a:xfrm>
        </p:spPr>
        <p:txBody>
          <a:bodyPr/>
          <a:lstStyle/>
          <a:p>
            <a:pPr eaLnBrk="1" hangingPunct="1">
              <a:lnSpc>
                <a:spcPct val="80000"/>
              </a:lnSpc>
            </a:pPr>
            <a:r>
              <a:rPr lang="en-US" altLang="en-US" sz="2800" dirty="0">
                <a:latin typeface="Arial" charset="0"/>
                <a:ea typeface="ＭＳ Ｐゴシック" pitchFamily="34" charset="-128"/>
              </a:rPr>
              <a:t>Announcing the SDJUG </a:t>
            </a:r>
            <a:r>
              <a:rPr lang="en-US" altLang="en-US" sz="2800" dirty="0" smtClean="0">
                <a:latin typeface="Arial" charset="0"/>
                <a:ea typeface="ＭＳ Ｐゴシック" pitchFamily="34" charset="-128"/>
              </a:rPr>
              <a:t>on </a:t>
            </a:r>
            <a:r>
              <a:rPr lang="en-US" altLang="en-US" sz="2800" dirty="0" err="1" smtClean="0">
                <a:latin typeface="Arial" charset="0"/>
                <a:ea typeface="ＭＳ Ｐゴシック" pitchFamily="34" charset="-128"/>
              </a:rPr>
              <a:t>Meetup</a:t>
            </a:r>
            <a:r>
              <a:rPr lang="en-US" altLang="en-US" sz="2800" dirty="0" smtClean="0">
                <a:latin typeface="Arial" charset="0"/>
                <a:ea typeface="ＭＳ Ｐゴシック" pitchFamily="34" charset="-128"/>
              </a:rPr>
              <a:t>!</a:t>
            </a:r>
          </a:p>
          <a:p>
            <a:pPr eaLnBrk="1" hangingPunct="1">
              <a:lnSpc>
                <a:spcPct val="80000"/>
              </a:lnSpc>
            </a:pPr>
            <a:r>
              <a:rPr lang="en-US" altLang="en-US" sz="2800" dirty="0">
                <a:latin typeface="Arial" charset="0"/>
                <a:ea typeface="ＭＳ Ｐゴシック" pitchFamily="34" charset="-128"/>
                <a:hlinkClick r:id="rId3"/>
              </a:rPr>
              <a:t>https://</a:t>
            </a:r>
            <a:r>
              <a:rPr lang="en-US" altLang="en-US" sz="2800" dirty="0" smtClean="0">
                <a:latin typeface="Arial" charset="0"/>
                <a:ea typeface="ＭＳ Ｐゴシック" pitchFamily="34" charset="-128"/>
                <a:hlinkClick r:id="rId3"/>
              </a:rPr>
              <a:t>www.meetup.com/San-Diego-Java-Users-Group</a:t>
            </a:r>
            <a:r>
              <a:rPr lang="en-US" altLang="en-US" sz="2800" dirty="0" smtClean="0">
                <a:latin typeface="Arial" charset="0"/>
                <a:ea typeface="ＭＳ Ｐゴシック" pitchFamily="34" charset="-128"/>
              </a:rPr>
              <a:t> </a:t>
            </a:r>
          </a:p>
          <a:p>
            <a:pPr eaLnBrk="1" hangingPunct="1">
              <a:lnSpc>
                <a:spcPct val="80000"/>
              </a:lnSpc>
            </a:pPr>
            <a:endParaRPr lang="en-US" altLang="en-US" sz="2800" dirty="0">
              <a:latin typeface="Arial" charset="0"/>
              <a:ea typeface="ＭＳ Ｐゴシック" pitchFamily="34" charset="-128"/>
            </a:endParaRPr>
          </a:p>
          <a:p>
            <a:pPr eaLnBrk="1" hangingPunct="1">
              <a:lnSpc>
                <a:spcPct val="80000"/>
              </a:lnSpc>
            </a:pPr>
            <a:r>
              <a:rPr lang="en-US" altLang="en-US" sz="2800" dirty="0" smtClean="0">
                <a:latin typeface="Arial" charset="0"/>
                <a:ea typeface="ＭＳ Ｐゴシック" pitchFamily="34" charset="-128"/>
              </a:rPr>
              <a:t>Announcing </a:t>
            </a:r>
            <a:r>
              <a:rPr lang="en-US" altLang="en-US" sz="2800" dirty="0">
                <a:latin typeface="Arial" charset="0"/>
                <a:ea typeface="ＭＳ Ｐゴシック" pitchFamily="34" charset="-128"/>
              </a:rPr>
              <a:t>the SDJUG Group on Facebook!</a:t>
            </a:r>
          </a:p>
          <a:p>
            <a:pPr eaLnBrk="1" hangingPunct="1">
              <a:lnSpc>
                <a:spcPct val="80000"/>
              </a:lnSpc>
            </a:pPr>
            <a:r>
              <a:rPr lang="en-US" altLang="en-US" sz="2400" dirty="0">
                <a:latin typeface="Arial" charset="0"/>
                <a:ea typeface="ＭＳ Ｐゴシック" pitchFamily="34" charset="-128"/>
                <a:hlinkClick r:id="rId4"/>
              </a:rPr>
              <a:t>https://www.facebook.com/groups/SanDiegoJUG/</a:t>
            </a:r>
            <a:r>
              <a:rPr lang="en-US" altLang="en-US" sz="2400" dirty="0">
                <a:latin typeface="Arial" charset="0"/>
                <a:ea typeface="ＭＳ Ｐゴシック" pitchFamily="34" charset="-128"/>
              </a:rPr>
              <a:t> </a:t>
            </a:r>
          </a:p>
          <a:p>
            <a:pPr eaLnBrk="1" hangingPunct="1">
              <a:lnSpc>
                <a:spcPct val="80000"/>
              </a:lnSpc>
            </a:pPr>
            <a:endParaRPr lang="en-US" altLang="en-US" sz="2400" dirty="0" smtClean="0">
              <a:latin typeface="Arial" charset="0"/>
              <a:ea typeface="ＭＳ Ｐゴシック" pitchFamily="34" charset="-128"/>
            </a:endParaRPr>
          </a:p>
          <a:p>
            <a:pPr eaLnBrk="1" hangingPunct="1">
              <a:lnSpc>
                <a:spcPct val="80000"/>
              </a:lnSpc>
            </a:pPr>
            <a:endParaRPr lang="en-US" altLang="en-US" sz="2400" dirty="0" smtClean="0">
              <a:latin typeface="Arial" charset="0"/>
              <a:ea typeface="ＭＳ Ｐゴシック" pitchFamily="34" charset="-12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a:xfrm>
            <a:off x="685800" y="76200"/>
            <a:ext cx="7772400" cy="1143000"/>
          </a:xfrm>
        </p:spPr>
        <p:txBody>
          <a:bodyPr/>
          <a:lstStyle/>
          <a:p>
            <a:pPr eaLnBrk="1" hangingPunct="1">
              <a:defRPr/>
            </a:pPr>
            <a:r>
              <a:rPr lang="en-US" dirty="0" smtClean="0">
                <a:ea typeface="ＭＳ Ｐゴシック" pitchFamily="-108" charset="-128"/>
              </a:rPr>
              <a:t>Announcements</a:t>
            </a:r>
          </a:p>
        </p:txBody>
      </p:sp>
      <p:sp>
        <p:nvSpPr>
          <p:cNvPr id="8195" name="Rectangle 3"/>
          <p:cNvSpPr>
            <a:spLocks noGrp="1" noChangeArrowheads="1"/>
          </p:cNvSpPr>
          <p:nvPr>
            <p:ph type="body" idx="1"/>
          </p:nvPr>
        </p:nvSpPr>
        <p:spPr>
          <a:xfrm>
            <a:off x="685800" y="990600"/>
            <a:ext cx="7772400" cy="5105400"/>
          </a:xfrm>
        </p:spPr>
        <p:txBody>
          <a:bodyPr/>
          <a:lstStyle/>
          <a:p>
            <a:pPr eaLnBrk="1" hangingPunct="1">
              <a:defRPr/>
            </a:pPr>
            <a:endParaRPr lang="en-US" altLang="en-US" sz="2000" dirty="0" smtClean="0">
              <a:latin typeface="+mj-lt"/>
              <a:ea typeface="ＭＳ Ｐゴシック" pitchFamily="34" charset="-128"/>
            </a:endParaRPr>
          </a:p>
          <a:p>
            <a:pPr eaLnBrk="1" hangingPunct="1">
              <a:defRPr/>
            </a:pPr>
            <a:r>
              <a:rPr lang="en-US" altLang="en-US" sz="2000" dirty="0" smtClean="0">
                <a:latin typeface="+mj-lt"/>
                <a:ea typeface="ＭＳ Ｐゴシック" pitchFamily="34" charset="-128"/>
              </a:rPr>
              <a:t>A word from our Sponsor: </a:t>
            </a:r>
          </a:p>
          <a:p>
            <a:pPr lvl="1" eaLnBrk="1" hangingPunct="1">
              <a:defRPr/>
            </a:pPr>
            <a:r>
              <a:rPr lang="en-US" altLang="en-US" sz="1600" dirty="0" smtClean="0">
                <a:latin typeface="+mj-lt"/>
                <a:ea typeface="ＭＳ Ｐゴシック" pitchFamily="34" charset="-128"/>
              </a:rPr>
              <a:t>Looking for Sponsors</a:t>
            </a:r>
          </a:p>
          <a:p>
            <a:pPr eaLnBrk="1" hangingPunct="1">
              <a:defRPr/>
            </a:pPr>
            <a:r>
              <a:rPr lang="en-US" altLang="en-US" sz="2000" dirty="0" smtClean="0">
                <a:latin typeface="+mj-lt"/>
                <a:ea typeface="ＭＳ Ｐゴシック" pitchFamily="34" charset="-128"/>
              </a:rPr>
              <a:t>Looking for Speakers!</a:t>
            </a:r>
          </a:p>
          <a:p>
            <a:pPr lvl="1" eaLnBrk="1" hangingPunct="1">
              <a:defRPr/>
            </a:pPr>
            <a:r>
              <a:rPr lang="en-US" altLang="en-US" sz="1600" dirty="0" smtClean="0">
                <a:latin typeface="+mj-lt"/>
                <a:ea typeface="ＭＳ Ｐゴシック" pitchFamily="34" charset="-128"/>
              </a:rPr>
              <a:t>Now </a:t>
            </a:r>
            <a:r>
              <a:rPr lang="en-US" altLang="en-US" sz="1600" dirty="0">
                <a:latin typeface="+mj-lt"/>
                <a:ea typeface="ＭＳ Ｐゴシック" pitchFamily="34" charset="-128"/>
              </a:rPr>
              <a:t>is your </a:t>
            </a:r>
            <a:r>
              <a:rPr lang="en-US" altLang="en-US" sz="1600" dirty="0" smtClean="0">
                <a:latin typeface="+mj-lt"/>
                <a:ea typeface="ＭＳ Ｐゴシック" pitchFamily="34" charset="-128"/>
              </a:rPr>
              <a:t>time to speak!</a:t>
            </a:r>
            <a:endParaRPr lang="en-US" altLang="en-US" sz="2000" dirty="0">
              <a:latin typeface="+mj-lt"/>
              <a:ea typeface="ＭＳ Ｐゴシック" pitchFamily="34" charset="-128"/>
            </a:endParaRPr>
          </a:p>
          <a:p>
            <a:pPr eaLnBrk="1" hangingPunct="1">
              <a:defRPr/>
            </a:pPr>
            <a:r>
              <a:rPr lang="en-US" altLang="en-US" sz="2000" dirty="0" smtClean="0">
                <a:latin typeface="+mj-lt"/>
                <a:ea typeface="ＭＳ Ｐゴシック" pitchFamily="34" charset="-128"/>
              </a:rPr>
              <a:t>Looking for work?</a:t>
            </a:r>
          </a:p>
          <a:p>
            <a:pPr lvl="2" eaLnBrk="1" hangingPunct="1">
              <a:defRPr/>
            </a:pPr>
            <a:r>
              <a:rPr lang="en-US" altLang="en-US" sz="1600" dirty="0" smtClean="0">
                <a:latin typeface="+mj-lt"/>
                <a:ea typeface="ＭＳ Ｐゴシック" pitchFamily="34" charset="-128"/>
              </a:rPr>
              <a:t>Now is your moment!</a:t>
            </a:r>
          </a:p>
          <a:p>
            <a:pPr lvl="1" eaLnBrk="1" hangingPunct="1">
              <a:defRPr/>
            </a:pPr>
            <a:r>
              <a:rPr lang="en-US" altLang="en-US" sz="1600" dirty="0" smtClean="0">
                <a:latin typeface="+mj-lt"/>
                <a:ea typeface="ＭＳ Ｐゴシック" pitchFamily="34" charset="-128"/>
              </a:rPr>
              <a:t>Hiring </a:t>
            </a:r>
            <a:r>
              <a:rPr lang="en-US" altLang="en-US" sz="1600" dirty="0" smtClean="0">
                <a:latin typeface="+mj-lt"/>
                <a:ea typeface="ＭＳ Ｐゴシック" pitchFamily="34" charset="-128"/>
              </a:rPr>
              <a:t>Managers</a:t>
            </a:r>
          </a:p>
          <a:p>
            <a:pPr eaLnBrk="1" hangingPunct="1">
              <a:defRPr/>
            </a:pPr>
            <a:endParaRPr lang="en-US" altLang="en-US" sz="2000" dirty="0">
              <a:latin typeface="+mj-lt"/>
              <a:ea typeface="ＭＳ Ｐゴシック" pitchFamily="34" charset="-128"/>
            </a:endParaRPr>
          </a:p>
          <a:p>
            <a:pPr eaLnBrk="1" hangingPunct="1">
              <a:defRPr/>
            </a:pPr>
            <a:r>
              <a:rPr lang="en-US" altLang="en-US" sz="2000" dirty="0" err="1" smtClean="0">
                <a:latin typeface="+mj-lt"/>
                <a:ea typeface="ＭＳ Ｐゴシック" pitchFamily="34" charset="-128"/>
              </a:rPr>
              <a:t>JavaOne</a:t>
            </a:r>
            <a:r>
              <a:rPr lang="en-US" altLang="en-US" sz="2000" dirty="0" smtClean="0">
                <a:latin typeface="+mj-lt"/>
                <a:ea typeface="ＭＳ Ｐゴシック" pitchFamily="34" charset="-128"/>
              </a:rPr>
              <a:t> – Oct 1 – 5</a:t>
            </a:r>
          </a:p>
          <a:p>
            <a:pPr lvl="1" eaLnBrk="1" hangingPunct="1">
              <a:defRPr/>
            </a:pPr>
            <a:r>
              <a:rPr lang="en-US" altLang="en-US" sz="1600" dirty="0" smtClean="0">
                <a:latin typeface="+mj-lt"/>
                <a:ea typeface="ＭＳ Ｐゴシック" pitchFamily="34" charset="-128"/>
              </a:rPr>
              <a:t>Call For Papers end April 24</a:t>
            </a:r>
            <a:r>
              <a:rPr lang="en-US" altLang="en-US" sz="1600" baseline="30000" dirty="0" smtClean="0">
                <a:latin typeface="+mj-lt"/>
                <a:ea typeface="ＭＳ Ｐゴシック" pitchFamily="34" charset="-128"/>
              </a:rPr>
              <a:t>th</a:t>
            </a:r>
            <a:endParaRPr lang="en-US" altLang="en-US" sz="1600" dirty="0" smtClean="0">
              <a:latin typeface="+mj-lt"/>
              <a:ea typeface="ＭＳ Ｐゴシック" pitchFamily="34" charset="-128"/>
            </a:endParaRPr>
          </a:p>
          <a:p>
            <a:pPr lvl="1" eaLnBrk="1" hangingPunct="1">
              <a:defRPr/>
            </a:pPr>
            <a:r>
              <a:rPr lang="en-US" altLang="en-US" sz="1600" dirty="0">
                <a:latin typeface="+mj-lt"/>
                <a:ea typeface="ＭＳ Ｐゴシック" pitchFamily="34" charset="-128"/>
                <a:hlinkClick r:id="rId3"/>
              </a:rPr>
              <a:t>https://</a:t>
            </a:r>
            <a:r>
              <a:rPr lang="en-US" altLang="en-US" sz="1600" dirty="0" smtClean="0">
                <a:latin typeface="+mj-lt"/>
                <a:ea typeface="ＭＳ Ｐゴシック" pitchFamily="34" charset="-128"/>
                <a:hlinkClick r:id="rId3"/>
              </a:rPr>
              <a:t>reg.rainfocus.com/flow/oracle/oow17/cfp/cfpHome</a:t>
            </a:r>
            <a:r>
              <a:rPr lang="en-US" altLang="en-US" sz="1600" dirty="0" smtClean="0">
                <a:latin typeface="+mj-lt"/>
                <a:ea typeface="ＭＳ Ｐゴシック" pitchFamily="34" charset="-128"/>
              </a:rPr>
              <a:t> </a:t>
            </a:r>
            <a:endParaRPr lang="en-US" altLang="en-US" sz="1600" dirty="0" smtClean="0">
              <a:latin typeface="+mj-lt"/>
              <a:ea typeface="ＭＳ Ｐゴシック" pitchFamily="34" charset="-128"/>
            </a:endParaRPr>
          </a:p>
          <a:p>
            <a:pPr marL="457200" lvl="1" indent="0" eaLnBrk="1" hangingPunct="1">
              <a:buNone/>
              <a:defRPr/>
            </a:pPr>
            <a:endParaRPr lang="en-US" altLang="en-US" sz="1600" dirty="0" smtClean="0">
              <a:latin typeface="+mj-lt"/>
              <a:ea typeface="ＭＳ Ｐゴシック" pitchFamily="34" charset="-128"/>
            </a:endParaRPr>
          </a:p>
          <a:p>
            <a:pPr lvl="1" eaLnBrk="1" hangingPunct="1">
              <a:defRPr/>
            </a:pPr>
            <a:endParaRPr lang="en-US" altLang="en-US" sz="1600" dirty="0" smtClean="0">
              <a:ea typeface="ＭＳ Ｐゴシック" pitchFamily="34" charset="-128"/>
            </a:endParaRPr>
          </a:p>
          <a:p>
            <a:pPr eaLnBrk="1" hangingPunct="1">
              <a:defRPr/>
            </a:pPr>
            <a:endParaRPr lang="en-US" altLang="en-US" sz="2000" dirty="0" smtClean="0">
              <a:latin typeface="+mj-lt"/>
              <a:ea typeface="ＭＳ Ｐゴシック" pitchFamily="34" charset="-128"/>
            </a:endParaRPr>
          </a:p>
          <a:p>
            <a:pPr eaLnBrk="1" hangingPunct="1">
              <a:defRPr/>
            </a:pPr>
            <a:endParaRPr lang="en-US" altLang="en-US" sz="2000" dirty="0" smtClean="0">
              <a:latin typeface="Arial" charset="0"/>
              <a:ea typeface="ＭＳ Ｐゴシック" pitchFamily="34" charset="-128"/>
            </a:endParaRPr>
          </a:p>
          <a:p>
            <a:pPr eaLnBrk="1" hangingPunct="1">
              <a:defRPr/>
            </a:pPr>
            <a:endParaRPr lang="en-US" altLang="en-US" sz="2000" dirty="0" smtClean="0">
              <a:latin typeface="Arial" charset="0"/>
              <a:ea typeface="ＭＳ Ｐゴシック" pitchFamily="34" charset="-128"/>
            </a:endParaRPr>
          </a:p>
        </p:txBody>
      </p:sp>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029200" y="1295398"/>
            <a:ext cx="2062556" cy="914400"/>
          </a:xfrm>
          <a:prstGeom prst="rect">
            <a:avLst/>
          </a:prstGeom>
          <a:solidFill>
            <a:schemeClr val="tx1"/>
          </a:solidFill>
        </p:spPr>
      </p:pic>
      <p:pic>
        <p:nvPicPr>
          <p:cNvPr id="7" name="Picture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029200" y="1981196"/>
            <a:ext cx="2062556" cy="914401"/>
          </a:xfrm>
          <a:prstGeom prst="rect">
            <a:avLst/>
          </a:prstGeom>
          <a:solidFill>
            <a:schemeClr val="tx1"/>
          </a:solidFill>
        </p:spPr>
      </p:pic>
    </p:spTree>
    <p:extLst>
      <p:ext uri="{BB962C8B-B14F-4D97-AF65-F5344CB8AC3E}">
        <p14:creationId xmlns:p14="http://schemas.microsoft.com/office/powerpoint/2010/main" val="26902110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idx="4294967295"/>
          </p:nvPr>
        </p:nvSpPr>
        <p:spPr>
          <a:xfrm>
            <a:off x="685800" y="76200"/>
            <a:ext cx="7772400" cy="838200"/>
          </a:xfrm>
        </p:spPr>
        <p:txBody>
          <a:bodyPr/>
          <a:lstStyle/>
          <a:p>
            <a:pPr eaLnBrk="1" hangingPunct="1">
              <a:defRPr/>
            </a:pPr>
            <a:r>
              <a:rPr lang="en-US" dirty="0" smtClean="0">
                <a:ea typeface="ＭＳ Ｐゴシック" pitchFamily="34" charset="-128"/>
              </a:rPr>
              <a:t>Speaker Introduction</a:t>
            </a:r>
          </a:p>
        </p:txBody>
      </p:sp>
      <p:sp>
        <p:nvSpPr>
          <p:cNvPr id="10243" name="Rectangle 3"/>
          <p:cNvSpPr>
            <a:spLocks noGrp="1" noChangeArrowheads="1"/>
          </p:cNvSpPr>
          <p:nvPr>
            <p:ph type="body" idx="4294967295"/>
          </p:nvPr>
        </p:nvSpPr>
        <p:spPr>
          <a:xfrm>
            <a:off x="685800" y="990600"/>
            <a:ext cx="7772400" cy="5791200"/>
          </a:xfrm>
        </p:spPr>
        <p:txBody>
          <a:bodyPr/>
          <a:lstStyle/>
          <a:p>
            <a:pPr marL="0" indent="0" eaLnBrk="1" hangingPunct="1">
              <a:lnSpc>
                <a:spcPct val="80000"/>
              </a:lnSpc>
              <a:buFont typeface="Wingdings" pitchFamily="2" charset="2"/>
              <a:buNone/>
              <a:defRPr/>
            </a:pPr>
            <a:endParaRPr kumimoji="1" lang="en-US" sz="1200" dirty="0" smtClean="0">
              <a:latin typeface="+mj-lt"/>
              <a:ea typeface="ＭＳ Ｐゴシック" pitchFamily="34" charset="-128"/>
            </a:endParaRPr>
          </a:p>
          <a:p>
            <a:pPr>
              <a:defRPr/>
            </a:pPr>
            <a:r>
              <a:rPr lang="en-US" sz="2200" b="1" dirty="0">
                <a:latin typeface="Arial" panose="020B0604020202020204" pitchFamily="34" charset="0"/>
                <a:cs typeface="Arial" panose="020B0604020202020204" pitchFamily="34" charset="0"/>
              </a:rPr>
              <a:t>Speaker Bio: </a:t>
            </a:r>
            <a:r>
              <a:rPr lang="en-US" sz="2200" dirty="0">
                <a:latin typeface="Arial" panose="020B0604020202020204" pitchFamily="34" charset="0"/>
                <a:cs typeface="Arial" panose="020B0604020202020204" pitchFamily="34" charset="0"/>
              </a:rPr>
              <a:t>Most of Jeff Sparkman’s experience has been with DoD programs: missile defense, </a:t>
            </a:r>
            <a:r>
              <a:rPr lang="en-US" sz="2200" dirty="0" err="1">
                <a:latin typeface="Arial" panose="020B0604020202020204" pitchFamily="34" charset="0"/>
                <a:cs typeface="Arial" panose="020B0604020202020204" pitchFamily="34" charset="0"/>
              </a:rPr>
              <a:t>vetronics</a:t>
            </a:r>
            <a:r>
              <a:rPr lang="en-US" sz="2200" dirty="0">
                <a:latin typeface="Arial" panose="020B0604020202020204" pitchFamily="34" charset="0"/>
                <a:cs typeface="Arial" panose="020B0604020202020204" pitchFamily="34" charset="0"/>
              </a:rPr>
              <a:t>, and avionics. In many cases, he has implemented interfaces via CORBA, publish/subscribe, or various message sets. He has worked in a variety of languages including Java, C#, C, C++, Ada, and assembly. Recently, he became interested in cyber security and is a Java GIAC Secure Software Programmer. He prefers to work with strongly typed languages and small reusable components.</a:t>
            </a:r>
          </a:p>
          <a:p>
            <a:pPr>
              <a:defRPr/>
            </a:pPr>
            <a:endParaRPr lang="en-US" sz="2200" dirty="0">
              <a:latin typeface="Arial" panose="020B0604020202020204" pitchFamily="34" charset="0"/>
              <a:cs typeface="Arial" panose="020B0604020202020204" pitchFamily="34" charset="0"/>
            </a:endParaRPr>
          </a:p>
          <a:p>
            <a:pPr>
              <a:defRPr/>
            </a:pPr>
            <a:r>
              <a:rPr lang="en-US" sz="2200" b="1" dirty="0">
                <a:latin typeface="Arial" panose="020B0604020202020204" pitchFamily="34" charset="0"/>
                <a:cs typeface="Arial" panose="020B0604020202020204" pitchFamily="34" charset="0"/>
              </a:rPr>
              <a:t>Company Bio: </a:t>
            </a:r>
            <a:r>
              <a:rPr lang="en-US" sz="2200" dirty="0">
                <a:latin typeface="Arial" panose="020B0604020202020204" pitchFamily="34" charset="0"/>
                <a:cs typeface="Arial" panose="020B0604020202020204" pitchFamily="34" charset="0"/>
              </a:rPr>
              <a:t>Locke Labs is researching and developing new approaches to secure and embedded software to yield: fewer vulnerabilities, higher parallelism, deterministic execution, and rapid innovation</a:t>
            </a:r>
            <a:r>
              <a:rPr lang="en-US" sz="2200" dirty="0" smtClean="0">
                <a:latin typeface="Arial" panose="020B0604020202020204" pitchFamily="34" charset="0"/>
                <a:cs typeface="Arial" panose="020B0604020202020204" pitchFamily="34" charset="0"/>
              </a:rPr>
              <a:t>.</a:t>
            </a:r>
            <a:endParaRPr lang="en-US" sz="22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154318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idx="4294967295"/>
          </p:nvPr>
        </p:nvSpPr>
        <p:spPr>
          <a:xfrm>
            <a:off x="685800" y="76200"/>
            <a:ext cx="7772400" cy="838200"/>
          </a:xfrm>
        </p:spPr>
        <p:txBody>
          <a:bodyPr/>
          <a:lstStyle/>
          <a:p>
            <a:pPr eaLnBrk="1" hangingPunct="1">
              <a:defRPr/>
            </a:pPr>
            <a:r>
              <a:rPr lang="en-US" dirty="0" smtClean="0">
                <a:ea typeface="ＭＳ Ｐゴシック" pitchFamily="34" charset="-128"/>
              </a:rPr>
              <a:t>Speaker Introduction</a:t>
            </a:r>
          </a:p>
        </p:txBody>
      </p:sp>
      <p:sp>
        <p:nvSpPr>
          <p:cNvPr id="10243" name="Rectangle 3"/>
          <p:cNvSpPr>
            <a:spLocks noGrp="1" noChangeArrowheads="1"/>
          </p:cNvSpPr>
          <p:nvPr>
            <p:ph type="body" idx="4294967295"/>
          </p:nvPr>
        </p:nvSpPr>
        <p:spPr>
          <a:xfrm>
            <a:off x="685800" y="914400"/>
            <a:ext cx="7772400" cy="5791200"/>
          </a:xfrm>
        </p:spPr>
        <p:txBody>
          <a:bodyPr/>
          <a:lstStyle/>
          <a:p>
            <a:pPr marL="0" indent="0" eaLnBrk="1" hangingPunct="1">
              <a:lnSpc>
                <a:spcPct val="80000"/>
              </a:lnSpc>
              <a:buFont typeface="Wingdings" pitchFamily="2" charset="2"/>
              <a:buNone/>
              <a:defRPr/>
            </a:pPr>
            <a:endParaRPr kumimoji="1" lang="en-US" sz="1800" dirty="0" smtClean="0">
              <a:latin typeface="+mj-lt"/>
              <a:ea typeface="ＭＳ Ｐゴシック" pitchFamily="34" charset="-128"/>
            </a:endParaRPr>
          </a:p>
          <a:p>
            <a:pPr>
              <a:defRPr/>
            </a:pPr>
            <a:r>
              <a:rPr lang="en-US" sz="2400" b="1" dirty="0" smtClean="0">
                <a:latin typeface="+mj-lt"/>
              </a:rPr>
              <a:t>Paul Webber</a:t>
            </a:r>
            <a:r>
              <a:rPr lang="en-US" sz="2400" dirty="0" smtClean="0">
                <a:latin typeface="+mj-lt"/>
              </a:rPr>
              <a:t> </a:t>
            </a:r>
            <a:r>
              <a:rPr lang="en-US" sz="2000" dirty="0">
                <a:latin typeface="+mj-lt"/>
              </a:rPr>
              <a:t>has been involved the software industry for over 25 years programming in languages such as </a:t>
            </a:r>
            <a:r>
              <a:rPr lang="en-US" sz="2000" dirty="0" err="1">
                <a:latin typeface="+mj-lt"/>
              </a:rPr>
              <a:t>SmallTalk</a:t>
            </a:r>
            <a:r>
              <a:rPr lang="en-US" sz="2000" dirty="0">
                <a:latin typeface="+mj-lt"/>
              </a:rPr>
              <a:t>, C++, Java, and Android. He has worked in many domains in the San Diego area with a strong interest in Agile Development practices. He has been involved in several volunteer organizations such as the Boy Scouts of America, </a:t>
            </a:r>
            <a:r>
              <a:rPr lang="en-US" sz="2000" dirty="0" err="1">
                <a:latin typeface="+mj-lt"/>
              </a:rPr>
              <a:t>Botball</a:t>
            </a:r>
            <a:r>
              <a:rPr lang="en-US" sz="2000" dirty="0">
                <a:latin typeface="+mj-lt"/>
              </a:rPr>
              <a:t> and The League of Amazing Programmers; giving back to the community. Paul has been the President of the SDJUG since 2001 actively coordinating the monthly meetings. Currently he is working at ResMed, a company committed to changing lives with every breath by treating sleep disordered breathing</a:t>
            </a:r>
            <a:r>
              <a:rPr lang="en-US" sz="2000" dirty="0" smtClean="0">
                <a:latin typeface="+mj-lt"/>
              </a:rPr>
              <a:t>.</a:t>
            </a:r>
            <a:endParaRPr lang="en-US" sz="2000" dirty="0">
              <a:latin typeface="+mj-lt"/>
            </a:endParaRPr>
          </a:p>
        </p:txBody>
      </p:sp>
    </p:spTree>
    <p:extLst>
      <p:ext uri="{BB962C8B-B14F-4D97-AF65-F5344CB8AC3E}">
        <p14:creationId xmlns:p14="http://schemas.microsoft.com/office/powerpoint/2010/main" val="9659962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8068"/>
            <a:ext cx="9144000" cy="68741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Rectangle 3"/>
          <p:cNvSpPr/>
          <p:nvPr/>
        </p:nvSpPr>
        <p:spPr>
          <a:xfrm>
            <a:off x="1354386" y="4953000"/>
            <a:ext cx="6494214" cy="923330"/>
          </a:xfrm>
          <a:prstGeom prst="rect">
            <a:avLst/>
          </a:prstGeom>
          <a:noFill/>
        </p:spPr>
        <p:txBody>
          <a:bodyPr wrap="none" lIns="91440" tIns="45720" rIns="91440" bIns="45720">
            <a:spAutoFit/>
          </a:bodyPr>
          <a:lstStyle/>
          <a:p>
            <a:pPr algn="ctr"/>
            <a:r>
              <a:rPr lang="en-US" sz="5400"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chemeClr val="accent5"/>
                </a:solidFill>
                <a:effectLst>
                  <a:outerShdw blurRad="41275" dist="12700" dir="12000000" algn="tl" rotWithShape="0">
                    <a:srgbClr val="000000">
                      <a:alpha val="40000"/>
                    </a:srgbClr>
                  </a:outerShdw>
                </a:effectLst>
              </a:rPr>
              <a:t>Thank You </a:t>
            </a:r>
            <a:r>
              <a:rPr lang="en-US" sz="5400" b="1" dirty="0" err="1"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chemeClr val="accent5"/>
                </a:solidFill>
                <a:effectLst>
                  <a:outerShdw blurRad="41275" dist="12700" dir="12000000" algn="tl" rotWithShape="0">
                    <a:srgbClr val="000000">
                      <a:alpha val="40000"/>
                    </a:srgbClr>
                  </a:outerShdw>
                </a:effectLst>
              </a:rPr>
              <a:t>ResMed</a:t>
            </a:r>
            <a:r>
              <a:rPr lang="en-US" sz="5400"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chemeClr val="accent5"/>
                </a:solidFill>
                <a:effectLst>
                  <a:outerShdw blurRad="41275" dist="12700" dir="12000000" algn="tl" rotWithShape="0">
                    <a:srgbClr val="000000">
                      <a:alpha val="40000"/>
                    </a:srgbClr>
                  </a:outerShdw>
                </a:effectLst>
              </a:rPr>
              <a:t>!</a:t>
            </a:r>
            <a:endParaRPr lang="en-US" sz="54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chemeClr val="accent5"/>
              </a:solidFill>
              <a:effectLst>
                <a:outerShdw blurRad="41275" dist="12700" dir="12000000" algn="tl" rotWithShape="0">
                  <a:srgbClr val="000000">
                    <a:alpha val="40000"/>
                  </a:srgbClr>
                </a:outerShdw>
              </a:effectLst>
            </a:endParaRPr>
          </a:p>
        </p:txBody>
      </p:sp>
    </p:spTree>
    <p:extLst>
      <p:ext uri="{BB962C8B-B14F-4D97-AF65-F5344CB8AC3E}">
        <p14:creationId xmlns:p14="http://schemas.microsoft.com/office/powerpoint/2010/main" val="8144619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026"/>
          <p:cNvSpPr>
            <a:spLocks noGrp="1" noChangeArrowheads="1"/>
          </p:cNvSpPr>
          <p:nvPr>
            <p:ph type="ctrTitle"/>
          </p:nvPr>
        </p:nvSpPr>
        <p:spPr>
          <a:xfrm>
            <a:off x="685800" y="2438400"/>
            <a:ext cx="7772400" cy="1143000"/>
          </a:xfrm>
        </p:spPr>
        <p:txBody>
          <a:bodyPr anchor="ctr"/>
          <a:lstStyle/>
          <a:p>
            <a:pPr eaLnBrk="1" hangingPunct="1">
              <a:defRPr/>
            </a:pPr>
            <a:r>
              <a:rPr lang="en-US" sz="4000" dirty="0" smtClean="0">
                <a:ea typeface="ＭＳ Ｐゴシック" pitchFamily="-108" charset="-128"/>
              </a:rPr>
              <a:t>www.sdjug.org</a:t>
            </a:r>
            <a:br>
              <a:rPr lang="en-US" sz="4000" dirty="0" smtClean="0">
                <a:ea typeface="ＭＳ Ｐゴシック" pitchFamily="-108" charset="-128"/>
              </a:rPr>
            </a:br>
            <a:endParaRPr lang="en-US" sz="4000" dirty="0" smtClean="0">
              <a:ea typeface="ＭＳ Ｐゴシック" pitchFamily="-108" charset="-128"/>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oaring">
  <a:themeElements>
    <a:clrScheme name="">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FF00"/>
      </a:hlink>
      <a:folHlink>
        <a:srgbClr val="FFFF00"/>
      </a:folHlink>
    </a:clrScheme>
    <a:fontScheme name="Soaring">
      <a:majorFont>
        <a:latin typeface="Arial"/>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en-US" sz="2400" b="0" i="0" u="none" strike="noStrike" cap="none" normalizeH="0" baseline="0">
            <a:ln>
              <a:noFill/>
            </a:ln>
            <a:solidFill>
              <a:schemeClr val="tx1"/>
            </a:solidFill>
            <a:effectLst/>
            <a:latin typeface="Times New Roman" pitchFamily="-111"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en-US" sz="2400" b="0" i="0" u="none" strike="noStrike" cap="none" normalizeH="0" baseline="0">
            <a:ln>
              <a:noFill/>
            </a:ln>
            <a:solidFill>
              <a:schemeClr val="tx1"/>
            </a:solidFill>
            <a:effectLst/>
            <a:latin typeface="Times New Roman" pitchFamily="-111" charset="0"/>
          </a:defRPr>
        </a:defPPr>
      </a:lstStyle>
    </a:lnDef>
  </a:objectDefaults>
  <a:extraClrSchemeLst>
    <a:extraClrScheme>
      <a:clrScheme name="Soaring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Soaring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Soaring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Soaring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Soaring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Designs\Soaring.pot</Template>
  <TotalTime>12744</TotalTime>
  <Words>451</Words>
  <Application>Microsoft Office PowerPoint</Application>
  <PresentationFormat>On-screen Show (4:3)</PresentationFormat>
  <Paragraphs>58</Paragraphs>
  <Slides>9</Slides>
  <Notes>8</Notes>
  <HiddenSlides>0</HiddenSlides>
  <MMClips>0</MMClips>
  <ScaleCrop>false</ScaleCrop>
  <HeadingPairs>
    <vt:vector size="4" baseType="variant">
      <vt:variant>
        <vt:lpstr>Theme</vt:lpstr>
      </vt:variant>
      <vt:variant>
        <vt:i4>2</vt:i4>
      </vt:variant>
      <vt:variant>
        <vt:lpstr>Slide Titles</vt:lpstr>
      </vt:variant>
      <vt:variant>
        <vt:i4>9</vt:i4>
      </vt:variant>
    </vt:vector>
  </HeadingPairs>
  <TitlesOfParts>
    <vt:vector size="11" baseType="lpstr">
      <vt:lpstr>Soaring</vt:lpstr>
      <vt:lpstr>Office Theme</vt:lpstr>
      <vt:lpstr>San Diego  Java User’s Group www.sdjug.org Cell Phones to Stun!</vt:lpstr>
      <vt:lpstr>Timeline</vt:lpstr>
      <vt:lpstr>Our Mission</vt:lpstr>
      <vt:lpstr>Become a member!</vt:lpstr>
      <vt:lpstr>Announcements</vt:lpstr>
      <vt:lpstr>Speaker Introduction</vt:lpstr>
      <vt:lpstr>Speaker Introduction</vt:lpstr>
      <vt:lpstr>PowerPoint Presentation</vt:lpstr>
      <vt:lpstr>www.sdjug.org </vt:lpstr>
    </vt:vector>
  </TitlesOfParts>
  <Company>www.sdjug.com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San Diego Java User's Group</dc:title>
  <dc:subject>20080318 meeting</dc:subject>
  <dc:creator>Paul Webber</dc:creator>
  <cp:lastModifiedBy>ResMed Employee</cp:lastModifiedBy>
  <cp:revision>479</cp:revision>
  <cp:lastPrinted>1999-01-15T19:06:35Z</cp:lastPrinted>
  <dcterms:created xsi:type="dcterms:W3CDTF">2009-10-20T14:28:45Z</dcterms:created>
  <dcterms:modified xsi:type="dcterms:W3CDTF">2017-04-18T21:18:06Z</dcterms:modified>
</cp:coreProperties>
</file>